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9456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60"/>
  </p:normalViewPr>
  <p:slideViewPr>
    <p:cSldViewPr>
      <p:cViewPr varScale="1">
        <p:scale>
          <a:sx n="143" d="100"/>
          <a:sy n="143" d="100"/>
        </p:scale>
        <p:origin x="72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Наглядная информация</c:v>
                </c:pt>
                <c:pt idx="1">
                  <c:v>Планирование </c:v>
                </c:pt>
                <c:pt idx="2">
                  <c:v>Родительские собрания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General">
                  <c:v>0.45</c:v>
                </c:pt>
                <c:pt idx="1">
                  <c:v>0</c:v>
                </c:pt>
                <c:pt idx="2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B-4C62-8ED2-3859497045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Наглядная информация</c:v>
                </c:pt>
                <c:pt idx="1">
                  <c:v>Планирование </c:v>
                </c:pt>
                <c:pt idx="2">
                  <c:v>Родительские собрания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General">
                  <c:v>5.6000000000000001E-2</c:v>
                </c:pt>
                <c:pt idx="1">
                  <c:v>0</c:v>
                </c:pt>
                <c:pt idx="2" formatCode="General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CB-4C62-8ED2-3859497045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Наглядная информация</c:v>
                </c:pt>
                <c:pt idx="1">
                  <c:v>Планирование </c:v>
                </c:pt>
                <c:pt idx="2">
                  <c:v>Родительские собрания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 formatCode="General">
                  <c:v>0.48</c:v>
                </c:pt>
                <c:pt idx="1">
                  <c:v>1</c:v>
                </c:pt>
                <c:pt idx="2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CB-4C62-8ED2-385949704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99841647"/>
        <c:axId val="1972079071"/>
      </c:barChart>
      <c:catAx>
        <c:axId val="1799841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079071"/>
        <c:crosses val="autoZero"/>
        <c:auto val="1"/>
        <c:lblAlgn val="ctr"/>
        <c:lblOffset val="100"/>
        <c:noMultiLvlLbl val="0"/>
      </c:catAx>
      <c:valAx>
        <c:axId val="1972079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98416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Анкетирование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нравится ли вам, что с вашим ребёнком занимается этот воспитатель?</c:v>
                </c:pt>
                <c:pt idx="1">
                  <c:v>Можете ли Вы доверить педагогу личные проблемы, связанные с воспитанием ребёнка?</c:v>
                </c:pt>
                <c:pt idx="2">
                  <c:v>Может ли педагог дать совет по воспитанию Вашего ребёнка?</c:v>
                </c:pt>
                <c:pt idx="3">
                  <c:v>Доброжелательна ли в отношении с родителями?</c:v>
                </c:pt>
                <c:pt idx="4">
                  <c:v>Обращаетесь Вы за помощью к воспитателю?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0.76</c:v>
                </c:pt>
                <c:pt idx="2" formatCode="0.00%">
                  <c:v>0.91300000000000003</c:v>
                </c:pt>
                <c:pt idx="3" formatCode="0.00%">
                  <c:v>0.89100000000000001</c:v>
                </c:pt>
                <c:pt idx="4" formatCode="0.00%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2-41C8-B313-F79457DA52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нравится ли вам, что с вашим ребёнком занимается этот воспитатель?</c:v>
                </c:pt>
                <c:pt idx="1">
                  <c:v>Можете ли Вы доверить педагогу личные проблемы, связанные с воспитанием ребёнка?</c:v>
                </c:pt>
                <c:pt idx="2">
                  <c:v>Может ли педагог дать совет по воспитанию Вашего ребёнка?</c:v>
                </c:pt>
                <c:pt idx="3">
                  <c:v>Доброжелательна ли в отношении с родителями?</c:v>
                </c:pt>
                <c:pt idx="4">
                  <c:v>Обращаетесь Вы за помощью к воспитателю?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 formatCode="0%">
                  <c:v>0</c:v>
                </c:pt>
                <c:pt idx="1">
                  <c:v>4.3400000000000001E-2</c:v>
                </c:pt>
                <c:pt idx="2" formatCode="0%">
                  <c:v>0</c:v>
                </c:pt>
                <c:pt idx="3">
                  <c:v>2.1700000000000001E-2</c:v>
                </c:pt>
                <c:pt idx="4">
                  <c:v>0.67300000000000004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2-41C8-B313-F79457DA52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нравится ли вам, что с вашим ребёнком занимается этот воспитатель?</c:v>
                </c:pt>
                <c:pt idx="1">
                  <c:v>Можете ли Вы доверить педагогу личные проблемы, связанные с воспитанием ребёнка?</c:v>
                </c:pt>
                <c:pt idx="2">
                  <c:v>Может ли педагог дать совет по воспитанию Вашего ребёнка?</c:v>
                </c:pt>
                <c:pt idx="3">
                  <c:v>Доброжелательна ли в отношении с родителями?</c:v>
                </c:pt>
                <c:pt idx="4">
                  <c:v>Обращаетесь Вы за помощью к воспитателю?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 formatCode="0%">
                  <c:v>0</c:v>
                </c:pt>
                <c:pt idx="1">
                  <c:v>0.152</c:v>
                </c:pt>
                <c:pt idx="2">
                  <c:v>8.6900000000000005E-2</c:v>
                </c:pt>
                <c:pt idx="3">
                  <c:v>8.6900000000000005E-2</c:v>
                </c:pt>
                <c:pt idx="4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2-41C8-B313-F79457DA52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6152255"/>
        <c:axId val="66153503"/>
      </c:barChart>
      <c:catAx>
        <c:axId val="66152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53503"/>
        <c:crosses val="autoZero"/>
        <c:auto val="1"/>
        <c:lblAlgn val="ctr"/>
        <c:lblOffset val="100"/>
        <c:noMultiLvlLbl val="0"/>
      </c:catAx>
      <c:valAx>
        <c:axId val="66153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5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9A206-C752-47FF-A641-8F6F4C5DF3D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84279313-A191-401B-BFF2-97BAA8F8D8C9}">
      <dgm:prSet phldrT="[Текст]"/>
      <dgm:spPr/>
      <dgm:t>
        <a:bodyPr/>
        <a:lstStyle/>
        <a:p>
          <a:r>
            <a:rPr lang="ru-RU" dirty="0"/>
            <a:t>Смешарики</a:t>
          </a:r>
        </a:p>
      </dgm:t>
    </dgm:pt>
    <dgm:pt modelId="{63913F6B-C92C-4A80-9526-7B75014B49E9}" type="parTrans" cxnId="{53EAEBFD-CF63-4F4A-9904-0CE1C7525B91}">
      <dgm:prSet/>
      <dgm:spPr/>
      <dgm:t>
        <a:bodyPr/>
        <a:lstStyle/>
        <a:p>
          <a:endParaRPr lang="ru-RU"/>
        </a:p>
      </dgm:t>
    </dgm:pt>
    <dgm:pt modelId="{A0B6988F-599F-4F57-A756-446BB5BC8E41}" type="sibTrans" cxnId="{53EAEBFD-CF63-4F4A-9904-0CE1C7525B91}">
      <dgm:prSet/>
      <dgm:spPr/>
      <dgm:t>
        <a:bodyPr/>
        <a:lstStyle/>
        <a:p>
          <a:endParaRPr lang="ru-RU"/>
        </a:p>
      </dgm:t>
    </dgm:pt>
    <dgm:pt modelId="{743D4FE5-82C2-418E-B6BA-DD4F533FDF86}" type="pres">
      <dgm:prSet presAssocID="{0B79A206-C752-47FF-A641-8F6F4C5DF3D0}" presName="Name0" presStyleCnt="0">
        <dgm:presLayoutVars>
          <dgm:chMax/>
          <dgm:chPref/>
          <dgm:dir/>
        </dgm:presLayoutVars>
      </dgm:prSet>
      <dgm:spPr/>
    </dgm:pt>
    <dgm:pt modelId="{20C27587-39D2-44D3-8FD0-5974C26956B9}" type="pres">
      <dgm:prSet presAssocID="{84279313-A191-401B-BFF2-97BAA8F8D8C9}" presName="composite" presStyleCnt="0">
        <dgm:presLayoutVars>
          <dgm:chMax val="1"/>
          <dgm:chPref val="1"/>
        </dgm:presLayoutVars>
      </dgm:prSet>
      <dgm:spPr/>
    </dgm:pt>
    <dgm:pt modelId="{A4707415-9EED-423A-832F-8F91E786B9CF}" type="pres">
      <dgm:prSet presAssocID="{84279313-A191-401B-BFF2-97BAA8F8D8C9}" presName="Accent" presStyleLbl="trAlignAcc1" presStyleIdx="0" presStyleCnt="1">
        <dgm:presLayoutVars>
          <dgm:chMax val="0"/>
          <dgm:chPref val="0"/>
        </dgm:presLayoutVars>
      </dgm:prSet>
      <dgm:spPr/>
    </dgm:pt>
    <dgm:pt modelId="{C7CA5FA4-BCA7-4D35-8E41-8120447DE9D4}" type="pres">
      <dgm:prSet presAssocID="{84279313-A191-401B-BFF2-97BAA8F8D8C9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36BD0FFF-34E5-46D2-A0C3-87594402654D}" type="pres">
      <dgm:prSet presAssocID="{84279313-A191-401B-BFF2-97BAA8F8D8C9}" presName="ChildComposite" presStyleCnt="0"/>
      <dgm:spPr/>
    </dgm:pt>
    <dgm:pt modelId="{F2778FAD-6A25-40CF-A2FF-FB326DB7D790}" type="pres">
      <dgm:prSet presAssocID="{84279313-A191-401B-BFF2-97BAA8F8D8C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00A369-D8E4-4AF9-9C26-ACC653B202F9}" type="pres">
      <dgm:prSet presAssocID="{84279313-A191-401B-BFF2-97BAA8F8D8C9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ED9F6623-FE38-4315-9166-C569C5CBB9ED}" type="presOf" srcId="{84279313-A191-401B-BFF2-97BAA8F8D8C9}" destId="{1500A369-D8E4-4AF9-9C26-ACC653B202F9}" srcOrd="0" destOrd="0" presId="urn:microsoft.com/office/officeart/2008/layout/CaptionedPictures"/>
    <dgm:cxn modelId="{ACC3C188-083A-4D66-A6C1-D9B5158BB3C2}" type="presOf" srcId="{0B79A206-C752-47FF-A641-8F6F4C5DF3D0}" destId="{743D4FE5-82C2-418E-B6BA-DD4F533FDF86}" srcOrd="0" destOrd="0" presId="urn:microsoft.com/office/officeart/2008/layout/CaptionedPictures"/>
    <dgm:cxn modelId="{53EAEBFD-CF63-4F4A-9904-0CE1C7525B91}" srcId="{0B79A206-C752-47FF-A641-8F6F4C5DF3D0}" destId="{84279313-A191-401B-BFF2-97BAA8F8D8C9}" srcOrd="0" destOrd="0" parTransId="{63913F6B-C92C-4A80-9526-7B75014B49E9}" sibTransId="{A0B6988F-599F-4F57-A756-446BB5BC8E41}"/>
    <dgm:cxn modelId="{33E11DAD-83E2-437B-8C4C-787A75129249}" type="presParOf" srcId="{743D4FE5-82C2-418E-B6BA-DD4F533FDF86}" destId="{20C27587-39D2-44D3-8FD0-5974C26956B9}" srcOrd="0" destOrd="0" presId="urn:microsoft.com/office/officeart/2008/layout/CaptionedPictures"/>
    <dgm:cxn modelId="{0649BDFC-7069-4D38-A91B-40E91C89DA1C}" type="presParOf" srcId="{20C27587-39D2-44D3-8FD0-5974C26956B9}" destId="{A4707415-9EED-423A-832F-8F91E786B9CF}" srcOrd="0" destOrd="0" presId="urn:microsoft.com/office/officeart/2008/layout/CaptionedPictures"/>
    <dgm:cxn modelId="{6E24FE65-4E08-4279-A9D1-4CD528E05655}" type="presParOf" srcId="{20C27587-39D2-44D3-8FD0-5974C26956B9}" destId="{C7CA5FA4-BCA7-4D35-8E41-8120447DE9D4}" srcOrd="1" destOrd="0" presId="urn:microsoft.com/office/officeart/2008/layout/CaptionedPictures"/>
    <dgm:cxn modelId="{A474B00B-CC10-4B3A-9CBE-04F85515E672}" type="presParOf" srcId="{20C27587-39D2-44D3-8FD0-5974C26956B9}" destId="{36BD0FFF-34E5-46D2-A0C3-87594402654D}" srcOrd="2" destOrd="0" presId="urn:microsoft.com/office/officeart/2008/layout/CaptionedPictures"/>
    <dgm:cxn modelId="{32DBCC2C-42E8-4E01-B964-467C318DBCDF}" type="presParOf" srcId="{36BD0FFF-34E5-46D2-A0C3-87594402654D}" destId="{F2778FAD-6A25-40CF-A2FF-FB326DB7D790}" srcOrd="0" destOrd="0" presId="urn:microsoft.com/office/officeart/2008/layout/CaptionedPictures"/>
    <dgm:cxn modelId="{DB42183F-55EE-408F-AAAC-FA85B7AD9419}" type="presParOf" srcId="{36BD0FFF-34E5-46D2-A0C3-87594402654D}" destId="{1500A369-D8E4-4AF9-9C26-ACC653B202F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1116A-B01A-485C-B933-434B553BAE7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066CEF4-0792-4D73-82DC-10D707043AA6}">
      <dgm:prSet phldrT="[Текст]"/>
      <dgm:spPr/>
      <dgm:t>
        <a:bodyPr/>
        <a:lstStyle/>
        <a:p>
          <a:r>
            <a:rPr lang="ru-RU" dirty="0"/>
            <a:t>Гномики</a:t>
          </a:r>
        </a:p>
      </dgm:t>
    </dgm:pt>
    <dgm:pt modelId="{38EBBE7F-CF4B-49BF-B2A1-001F2E8F3D3E}" type="parTrans" cxnId="{7E97CDF1-D487-4A5A-95D0-8F2B40E72946}">
      <dgm:prSet/>
      <dgm:spPr/>
      <dgm:t>
        <a:bodyPr/>
        <a:lstStyle/>
        <a:p>
          <a:endParaRPr lang="ru-RU"/>
        </a:p>
      </dgm:t>
    </dgm:pt>
    <dgm:pt modelId="{234C76FF-7446-4851-9CFF-18FC8E461A76}" type="sibTrans" cxnId="{7E97CDF1-D487-4A5A-95D0-8F2B40E72946}">
      <dgm:prSet/>
      <dgm:spPr/>
      <dgm:t>
        <a:bodyPr/>
        <a:lstStyle/>
        <a:p>
          <a:endParaRPr lang="ru-RU"/>
        </a:p>
      </dgm:t>
    </dgm:pt>
    <dgm:pt modelId="{0910CEFC-E141-4295-841F-848790EBFF15}" type="pres">
      <dgm:prSet presAssocID="{1E21116A-B01A-485C-B933-434B553BAE79}" presName="Name0" presStyleCnt="0">
        <dgm:presLayoutVars>
          <dgm:chMax/>
          <dgm:chPref/>
          <dgm:dir/>
        </dgm:presLayoutVars>
      </dgm:prSet>
      <dgm:spPr/>
    </dgm:pt>
    <dgm:pt modelId="{E3A601D5-D2A0-4B96-A4EE-68D34B9182ED}" type="pres">
      <dgm:prSet presAssocID="{5066CEF4-0792-4D73-82DC-10D707043AA6}" presName="composite" presStyleCnt="0">
        <dgm:presLayoutVars>
          <dgm:chMax val="1"/>
          <dgm:chPref val="1"/>
        </dgm:presLayoutVars>
      </dgm:prSet>
      <dgm:spPr/>
    </dgm:pt>
    <dgm:pt modelId="{74B4FB9F-5CC0-4995-8EB5-B5789BCCB0A8}" type="pres">
      <dgm:prSet presAssocID="{5066CEF4-0792-4D73-82DC-10D707043AA6}" presName="Accent" presStyleLbl="trAlignAcc1" presStyleIdx="0" presStyleCnt="1">
        <dgm:presLayoutVars>
          <dgm:chMax val="0"/>
          <dgm:chPref val="0"/>
        </dgm:presLayoutVars>
      </dgm:prSet>
      <dgm:spPr/>
    </dgm:pt>
    <dgm:pt modelId="{35BB8050-E252-49C8-9473-67CF60CEF7DC}" type="pres">
      <dgm:prSet presAssocID="{5066CEF4-0792-4D73-82DC-10D707043AA6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262A3972-FFF9-4FE2-8897-51052C9A2876}" type="pres">
      <dgm:prSet presAssocID="{5066CEF4-0792-4D73-82DC-10D707043AA6}" presName="ChildComposite" presStyleCnt="0"/>
      <dgm:spPr/>
    </dgm:pt>
    <dgm:pt modelId="{E9B1C163-70D3-4FF2-B5CE-D78AECB35428}" type="pres">
      <dgm:prSet presAssocID="{5066CEF4-0792-4D73-82DC-10D707043AA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49520BE-10B3-4234-8BF2-39C112511C6E}" type="pres">
      <dgm:prSet presAssocID="{5066CEF4-0792-4D73-82DC-10D707043AA6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A1C91913-02C0-45DA-81BF-86C2C9FF0E48}" type="presOf" srcId="{5066CEF4-0792-4D73-82DC-10D707043AA6}" destId="{B49520BE-10B3-4234-8BF2-39C112511C6E}" srcOrd="0" destOrd="0" presId="urn:microsoft.com/office/officeart/2008/layout/CaptionedPictures"/>
    <dgm:cxn modelId="{F67CB985-3F86-4862-9172-D540ACDD61B5}" type="presOf" srcId="{1E21116A-B01A-485C-B933-434B553BAE79}" destId="{0910CEFC-E141-4295-841F-848790EBFF15}" srcOrd="0" destOrd="0" presId="urn:microsoft.com/office/officeart/2008/layout/CaptionedPictures"/>
    <dgm:cxn modelId="{7E97CDF1-D487-4A5A-95D0-8F2B40E72946}" srcId="{1E21116A-B01A-485C-B933-434B553BAE79}" destId="{5066CEF4-0792-4D73-82DC-10D707043AA6}" srcOrd="0" destOrd="0" parTransId="{38EBBE7F-CF4B-49BF-B2A1-001F2E8F3D3E}" sibTransId="{234C76FF-7446-4851-9CFF-18FC8E461A76}"/>
    <dgm:cxn modelId="{188D31BD-B35C-44CB-9375-1A63FC72E4C7}" type="presParOf" srcId="{0910CEFC-E141-4295-841F-848790EBFF15}" destId="{E3A601D5-D2A0-4B96-A4EE-68D34B9182ED}" srcOrd="0" destOrd="0" presId="urn:microsoft.com/office/officeart/2008/layout/CaptionedPictures"/>
    <dgm:cxn modelId="{2BAA2996-7189-4111-A4E1-C3A329DC3065}" type="presParOf" srcId="{E3A601D5-D2A0-4B96-A4EE-68D34B9182ED}" destId="{74B4FB9F-5CC0-4995-8EB5-B5789BCCB0A8}" srcOrd="0" destOrd="0" presId="urn:microsoft.com/office/officeart/2008/layout/CaptionedPictures"/>
    <dgm:cxn modelId="{4C9395DC-8807-416F-A979-2B320208F202}" type="presParOf" srcId="{E3A601D5-D2A0-4B96-A4EE-68D34B9182ED}" destId="{35BB8050-E252-49C8-9473-67CF60CEF7DC}" srcOrd="1" destOrd="0" presId="urn:microsoft.com/office/officeart/2008/layout/CaptionedPictures"/>
    <dgm:cxn modelId="{7A2DBD81-D28E-492C-9300-C8938E3D803C}" type="presParOf" srcId="{E3A601D5-D2A0-4B96-A4EE-68D34B9182ED}" destId="{262A3972-FFF9-4FE2-8897-51052C9A2876}" srcOrd="2" destOrd="0" presId="urn:microsoft.com/office/officeart/2008/layout/CaptionedPictures"/>
    <dgm:cxn modelId="{7274FD78-5838-4F00-AE68-505577215F74}" type="presParOf" srcId="{262A3972-FFF9-4FE2-8897-51052C9A2876}" destId="{E9B1C163-70D3-4FF2-B5CE-D78AECB35428}" srcOrd="0" destOrd="0" presId="urn:microsoft.com/office/officeart/2008/layout/CaptionedPictures"/>
    <dgm:cxn modelId="{837582EE-2BA4-401E-AED0-9DF5B4EF1888}" type="presParOf" srcId="{262A3972-FFF9-4FE2-8897-51052C9A2876}" destId="{B49520BE-10B3-4234-8BF2-39C112511C6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7E1F2-00EF-4082-B35C-A7911D4CAEE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DDCA9690-957D-4E14-A315-4887532EE251}">
      <dgm:prSet phldrT="[Текст]"/>
      <dgm:spPr/>
      <dgm:t>
        <a:bodyPr/>
        <a:lstStyle/>
        <a:p>
          <a:r>
            <a:rPr lang="ru-RU" dirty="0"/>
            <a:t>Гномики</a:t>
          </a:r>
        </a:p>
      </dgm:t>
    </dgm:pt>
    <dgm:pt modelId="{1ACF2B78-A616-4144-9DA9-3ABE28E8F0DB}" type="parTrans" cxnId="{03D8156D-65A9-4ACE-912B-833741988983}">
      <dgm:prSet/>
      <dgm:spPr/>
      <dgm:t>
        <a:bodyPr/>
        <a:lstStyle/>
        <a:p>
          <a:endParaRPr lang="ru-RU"/>
        </a:p>
      </dgm:t>
    </dgm:pt>
    <dgm:pt modelId="{3D68C3F4-8FAC-4FF3-A1BE-06C7E1B09217}" type="sibTrans" cxnId="{03D8156D-65A9-4ACE-912B-833741988983}">
      <dgm:prSet/>
      <dgm:spPr/>
      <dgm:t>
        <a:bodyPr/>
        <a:lstStyle/>
        <a:p>
          <a:endParaRPr lang="ru-RU"/>
        </a:p>
      </dgm:t>
    </dgm:pt>
    <dgm:pt modelId="{7B81591F-9CD8-402E-BAC7-E128807659DD}" type="pres">
      <dgm:prSet presAssocID="{3C67E1F2-00EF-4082-B35C-A7911D4CAEE2}" presName="Name0" presStyleCnt="0">
        <dgm:presLayoutVars>
          <dgm:chMax/>
          <dgm:chPref/>
          <dgm:dir/>
        </dgm:presLayoutVars>
      </dgm:prSet>
      <dgm:spPr/>
    </dgm:pt>
    <dgm:pt modelId="{3A059154-FE09-4CB9-B8DC-A2224DFB4B19}" type="pres">
      <dgm:prSet presAssocID="{DDCA9690-957D-4E14-A315-4887532EE251}" presName="composite" presStyleCnt="0">
        <dgm:presLayoutVars>
          <dgm:chMax val="1"/>
          <dgm:chPref val="1"/>
        </dgm:presLayoutVars>
      </dgm:prSet>
      <dgm:spPr/>
    </dgm:pt>
    <dgm:pt modelId="{D7C03224-4F88-4F58-BB32-9F0198C3389D}" type="pres">
      <dgm:prSet presAssocID="{DDCA9690-957D-4E14-A315-4887532EE251}" presName="Accent" presStyleLbl="trAlignAcc1" presStyleIdx="0" presStyleCnt="1">
        <dgm:presLayoutVars>
          <dgm:chMax val="0"/>
          <dgm:chPref val="0"/>
        </dgm:presLayoutVars>
      </dgm:prSet>
      <dgm:spPr/>
    </dgm:pt>
    <dgm:pt modelId="{1663591C-8668-46C7-82A1-9ADF8E8EE670}" type="pres">
      <dgm:prSet presAssocID="{DDCA9690-957D-4E14-A315-4887532EE251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B42E78D7-8E7C-428B-AE6B-7E0FED9F7BFE}" type="pres">
      <dgm:prSet presAssocID="{DDCA9690-957D-4E14-A315-4887532EE251}" presName="ChildComposite" presStyleCnt="0"/>
      <dgm:spPr/>
    </dgm:pt>
    <dgm:pt modelId="{808CB68D-0A41-4713-8CAD-3584C282BF87}" type="pres">
      <dgm:prSet presAssocID="{DDCA9690-957D-4E14-A315-4887532EE25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DD1B37A-41B9-41F8-AEBA-36AE4A25CE97}" type="pres">
      <dgm:prSet presAssocID="{DDCA9690-957D-4E14-A315-4887532EE251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D464C56A-C444-47DB-B63B-8D5E4E52563E}" type="presOf" srcId="{3C67E1F2-00EF-4082-B35C-A7911D4CAEE2}" destId="{7B81591F-9CD8-402E-BAC7-E128807659DD}" srcOrd="0" destOrd="0" presId="urn:microsoft.com/office/officeart/2008/layout/CaptionedPictures"/>
    <dgm:cxn modelId="{03D8156D-65A9-4ACE-912B-833741988983}" srcId="{3C67E1F2-00EF-4082-B35C-A7911D4CAEE2}" destId="{DDCA9690-957D-4E14-A315-4887532EE251}" srcOrd="0" destOrd="0" parTransId="{1ACF2B78-A616-4144-9DA9-3ABE28E8F0DB}" sibTransId="{3D68C3F4-8FAC-4FF3-A1BE-06C7E1B09217}"/>
    <dgm:cxn modelId="{D02AE0BE-9F82-4946-9E32-EF3268B5F338}" type="presOf" srcId="{DDCA9690-957D-4E14-A315-4887532EE251}" destId="{CDD1B37A-41B9-41F8-AEBA-36AE4A25CE97}" srcOrd="0" destOrd="0" presId="urn:microsoft.com/office/officeart/2008/layout/CaptionedPictures"/>
    <dgm:cxn modelId="{BD7635F2-E56D-4B67-A166-F551C403A8DC}" type="presParOf" srcId="{7B81591F-9CD8-402E-BAC7-E128807659DD}" destId="{3A059154-FE09-4CB9-B8DC-A2224DFB4B19}" srcOrd="0" destOrd="0" presId="urn:microsoft.com/office/officeart/2008/layout/CaptionedPictures"/>
    <dgm:cxn modelId="{123DA6F8-D072-4F76-A611-1C501C9ED646}" type="presParOf" srcId="{3A059154-FE09-4CB9-B8DC-A2224DFB4B19}" destId="{D7C03224-4F88-4F58-BB32-9F0198C3389D}" srcOrd="0" destOrd="0" presId="urn:microsoft.com/office/officeart/2008/layout/CaptionedPictures"/>
    <dgm:cxn modelId="{047A1594-7003-449C-B3D9-B1CA94647B65}" type="presParOf" srcId="{3A059154-FE09-4CB9-B8DC-A2224DFB4B19}" destId="{1663591C-8668-46C7-82A1-9ADF8E8EE670}" srcOrd="1" destOrd="0" presId="urn:microsoft.com/office/officeart/2008/layout/CaptionedPictures"/>
    <dgm:cxn modelId="{88D9825D-0ADD-4E5F-A219-672C8E8A4710}" type="presParOf" srcId="{3A059154-FE09-4CB9-B8DC-A2224DFB4B19}" destId="{B42E78D7-8E7C-428B-AE6B-7E0FED9F7BFE}" srcOrd="2" destOrd="0" presId="urn:microsoft.com/office/officeart/2008/layout/CaptionedPictures"/>
    <dgm:cxn modelId="{15613270-4BEA-4F87-8888-A90A9EFA8823}" type="presParOf" srcId="{B42E78D7-8E7C-428B-AE6B-7E0FED9F7BFE}" destId="{808CB68D-0A41-4713-8CAD-3584C282BF87}" srcOrd="0" destOrd="0" presId="urn:microsoft.com/office/officeart/2008/layout/CaptionedPictures"/>
    <dgm:cxn modelId="{EDC70253-041C-4CD1-8F15-D7DD2DB7B2D2}" type="presParOf" srcId="{B42E78D7-8E7C-428B-AE6B-7E0FED9F7BFE}" destId="{CDD1B37A-41B9-41F8-AEBA-36AE4A25CE9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7EAB0-EFB6-4B20-AA2F-2BD11D5B6DE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B71FB1EF-BC8C-4ED2-B3F7-29D131B6019D}">
      <dgm:prSet phldrT="[Текст]"/>
      <dgm:spPr/>
      <dgm:t>
        <a:bodyPr/>
        <a:lstStyle/>
        <a:p>
          <a:r>
            <a:rPr lang="ru-RU" dirty="0"/>
            <a:t>Крохи</a:t>
          </a:r>
        </a:p>
      </dgm:t>
    </dgm:pt>
    <dgm:pt modelId="{CE1573A8-C3AA-4684-868F-D8D3BCD7742D}" type="parTrans" cxnId="{59F45504-C57C-4463-A9E8-6BBDB0D9F973}">
      <dgm:prSet/>
      <dgm:spPr/>
      <dgm:t>
        <a:bodyPr/>
        <a:lstStyle/>
        <a:p>
          <a:endParaRPr lang="ru-RU"/>
        </a:p>
      </dgm:t>
    </dgm:pt>
    <dgm:pt modelId="{3EA5F676-8EC9-4949-A6CA-D8C67BBC9063}" type="sibTrans" cxnId="{59F45504-C57C-4463-A9E8-6BBDB0D9F973}">
      <dgm:prSet/>
      <dgm:spPr/>
      <dgm:t>
        <a:bodyPr/>
        <a:lstStyle/>
        <a:p>
          <a:endParaRPr lang="ru-RU"/>
        </a:p>
      </dgm:t>
    </dgm:pt>
    <dgm:pt modelId="{A08E508D-4F1A-4CF0-AB32-304C66CEB92C}" type="pres">
      <dgm:prSet presAssocID="{9D87EAB0-EFB6-4B20-AA2F-2BD11D5B6DEE}" presName="Name0" presStyleCnt="0">
        <dgm:presLayoutVars>
          <dgm:chMax/>
          <dgm:chPref/>
          <dgm:dir/>
        </dgm:presLayoutVars>
      </dgm:prSet>
      <dgm:spPr/>
    </dgm:pt>
    <dgm:pt modelId="{95771340-66D0-448B-8B58-58FFDBB7702B}" type="pres">
      <dgm:prSet presAssocID="{B71FB1EF-BC8C-4ED2-B3F7-29D131B6019D}" presName="composite" presStyleCnt="0">
        <dgm:presLayoutVars>
          <dgm:chMax val="1"/>
          <dgm:chPref val="1"/>
        </dgm:presLayoutVars>
      </dgm:prSet>
      <dgm:spPr/>
    </dgm:pt>
    <dgm:pt modelId="{F8004915-5BD0-4FED-BD91-60936610B05C}" type="pres">
      <dgm:prSet presAssocID="{B71FB1EF-BC8C-4ED2-B3F7-29D131B6019D}" presName="Accent" presStyleLbl="trAlignAcc1" presStyleIdx="0" presStyleCnt="1">
        <dgm:presLayoutVars>
          <dgm:chMax val="0"/>
          <dgm:chPref val="0"/>
        </dgm:presLayoutVars>
      </dgm:prSet>
      <dgm:spPr/>
    </dgm:pt>
    <dgm:pt modelId="{A913A2AF-98D0-4A00-B834-BEBC926B812E}" type="pres">
      <dgm:prSet presAssocID="{B71FB1EF-BC8C-4ED2-B3F7-29D131B6019D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AA1E8527-1C65-49D3-AB46-63D4786E07DB}" type="pres">
      <dgm:prSet presAssocID="{B71FB1EF-BC8C-4ED2-B3F7-29D131B6019D}" presName="ChildComposite" presStyleCnt="0"/>
      <dgm:spPr/>
    </dgm:pt>
    <dgm:pt modelId="{65584B8D-94F0-4F24-938F-4888BC7F13AE}" type="pres">
      <dgm:prSet presAssocID="{B71FB1EF-BC8C-4ED2-B3F7-29D131B6019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98BABB-6E4A-4A07-961A-4B75EFB9EF56}" type="pres">
      <dgm:prSet presAssocID="{B71FB1EF-BC8C-4ED2-B3F7-29D131B6019D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59F45504-C57C-4463-A9E8-6BBDB0D9F973}" srcId="{9D87EAB0-EFB6-4B20-AA2F-2BD11D5B6DEE}" destId="{B71FB1EF-BC8C-4ED2-B3F7-29D131B6019D}" srcOrd="0" destOrd="0" parTransId="{CE1573A8-C3AA-4684-868F-D8D3BCD7742D}" sibTransId="{3EA5F676-8EC9-4949-A6CA-D8C67BBC9063}"/>
    <dgm:cxn modelId="{91FD9E4B-5BCA-46E1-9526-50058CD8388D}" type="presOf" srcId="{9D87EAB0-EFB6-4B20-AA2F-2BD11D5B6DEE}" destId="{A08E508D-4F1A-4CF0-AB32-304C66CEB92C}" srcOrd="0" destOrd="0" presId="urn:microsoft.com/office/officeart/2008/layout/CaptionedPictures"/>
    <dgm:cxn modelId="{ED7635F2-5AF1-48E8-BCE3-F4E676175894}" type="presOf" srcId="{B71FB1EF-BC8C-4ED2-B3F7-29D131B6019D}" destId="{E298BABB-6E4A-4A07-961A-4B75EFB9EF56}" srcOrd="0" destOrd="0" presId="urn:microsoft.com/office/officeart/2008/layout/CaptionedPictures"/>
    <dgm:cxn modelId="{259E3F4C-D02C-4725-94AC-F6E06285DFCE}" type="presParOf" srcId="{A08E508D-4F1A-4CF0-AB32-304C66CEB92C}" destId="{95771340-66D0-448B-8B58-58FFDBB7702B}" srcOrd="0" destOrd="0" presId="urn:microsoft.com/office/officeart/2008/layout/CaptionedPictures"/>
    <dgm:cxn modelId="{506F783B-94C0-4B2E-A57D-A452DC6C87BB}" type="presParOf" srcId="{95771340-66D0-448B-8B58-58FFDBB7702B}" destId="{F8004915-5BD0-4FED-BD91-60936610B05C}" srcOrd="0" destOrd="0" presId="urn:microsoft.com/office/officeart/2008/layout/CaptionedPictures"/>
    <dgm:cxn modelId="{66990D48-C54B-43A9-BCEC-F6F11E4F004E}" type="presParOf" srcId="{95771340-66D0-448B-8B58-58FFDBB7702B}" destId="{A913A2AF-98D0-4A00-B834-BEBC926B812E}" srcOrd="1" destOrd="0" presId="urn:microsoft.com/office/officeart/2008/layout/CaptionedPictures"/>
    <dgm:cxn modelId="{CC031C95-2C90-4096-A6CC-59445CC03D5B}" type="presParOf" srcId="{95771340-66D0-448B-8B58-58FFDBB7702B}" destId="{AA1E8527-1C65-49D3-AB46-63D4786E07DB}" srcOrd="2" destOrd="0" presId="urn:microsoft.com/office/officeart/2008/layout/CaptionedPictures"/>
    <dgm:cxn modelId="{2AD51151-A838-4EDB-9026-DDB501140008}" type="presParOf" srcId="{AA1E8527-1C65-49D3-AB46-63D4786E07DB}" destId="{65584B8D-94F0-4F24-938F-4888BC7F13AE}" srcOrd="0" destOrd="0" presId="urn:microsoft.com/office/officeart/2008/layout/CaptionedPictures"/>
    <dgm:cxn modelId="{B994F66D-CAF9-4663-9A94-8CBCA44EC2F5}" type="presParOf" srcId="{AA1E8527-1C65-49D3-AB46-63D4786E07DB}" destId="{E298BABB-6E4A-4A07-961A-4B75EFB9EF5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4A5311-5BB9-4884-AE0E-02C975A46FA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C40782CA-773C-4136-8487-3A09B8615C6F}">
      <dgm:prSet phldrT="[Текст]"/>
      <dgm:spPr/>
      <dgm:t>
        <a:bodyPr/>
        <a:lstStyle/>
        <a:p>
          <a:r>
            <a:rPr lang="ru-RU" dirty="0"/>
            <a:t>Пчёлки</a:t>
          </a:r>
        </a:p>
      </dgm:t>
    </dgm:pt>
    <dgm:pt modelId="{4E73DC3E-D1F9-4DD4-97E7-AF15F3D93943}" type="parTrans" cxnId="{934A8FDD-A342-4487-A725-10450D43BC5B}">
      <dgm:prSet/>
      <dgm:spPr/>
      <dgm:t>
        <a:bodyPr/>
        <a:lstStyle/>
        <a:p>
          <a:endParaRPr lang="ru-RU"/>
        </a:p>
      </dgm:t>
    </dgm:pt>
    <dgm:pt modelId="{B8C8909A-0009-4509-84C5-E4CA58E12E03}" type="sibTrans" cxnId="{934A8FDD-A342-4487-A725-10450D43BC5B}">
      <dgm:prSet/>
      <dgm:spPr/>
      <dgm:t>
        <a:bodyPr/>
        <a:lstStyle/>
        <a:p>
          <a:endParaRPr lang="ru-RU"/>
        </a:p>
      </dgm:t>
    </dgm:pt>
    <dgm:pt modelId="{17DEFE39-1B8D-4531-B8CE-7EA5488AD5B1}" type="pres">
      <dgm:prSet presAssocID="{534A5311-5BB9-4884-AE0E-02C975A46FAD}" presName="Name0" presStyleCnt="0">
        <dgm:presLayoutVars>
          <dgm:chMax/>
          <dgm:chPref/>
          <dgm:dir/>
        </dgm:presLayoutVars>
      </dgm:prSet>
      <dgm:spPr/>
    </dgm:pt>
    <dgm:pt modelId="{153BA0C3-78C7-4C46-B0A7-EA80192B3C16}" type="pres">
      <dgm:prSet presAssocID="{C40782CA-773C-4136-8487-3A09B8615C6F}" presName="composite" presStyleCnt="0">
        <dgm:presLayoutVars>
          <dgm:chMax val="1"/>
          <dgm:chPref val="1"/>
        </dgm:presLayoutVars>
      </dgm:prSet>
      <dgm:spPr/>
    </dgm:pt>
    <dgm:pt modelId="{C44AEB59-020E-4539-ADDB-F61E50426D4F}" type="pres">
      <dgm:prSet presAssocID="{C40782CA-773C-4136-8487-3A09B8615C6F}" presName="Accent" presStyleLbl="trAlignAcc1" presStyleIdx="0" presStyleCnt="1">
        <dgm:presLayoutVars>
          <dgm:chMax val="0"/>
          <dgm:chPref val="0"/>
        </dgm:presLayoutVars>
      </dgm:prSet>
      <dgm:spPr/>
    </dgm:pt>
    <dgm:pt modelId="{09A09041-9CDD-4B2F-B145-79ED39E26B4B}" type="pres">
      <dgm:prSet presAssocID="{C40782CA-773C-4136-8487-3A09B8615C6F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E22E6B46-ECC9-421D-881C-C89F0EED6AB3}" type="pres">
      <dgm:prSet presAssocID="{C40782CA-773C-4136-8487-3A09B8615C6F}" presName="ChildComposite" presStyleCnt="0"/>
      <dgm:spPr/>
    </dgm:pt>
    <dgm:pt modelId="{4E57AD7D-319E-4430-BFAD-AC8ACF031360}" type="pres">
      <dgm:prSet presAssocID="{C40782CA-773C-4136-8487-3A09B8615C6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CF6FE88-BEA1-4597-A06B-55E7C291143D}" type="pres">
      <dgm:prSet presAssocID="{C40782CA-773C-4136-8487-3A09B8615C6F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863EF634-5E5D-4BC4-86B8-1E6B58652B1F}" type="presOf" srcId="{C40782CA-773C-4136-8487-3A09B8615C6F}" destId="{3CF6FE88-BEA1-4597-A06B-55E7C291143D}" srcOrd="0" destOrd="0" presId="urn:microsoft.com/office/officeart/2008/layout/CaptionedPictures"/>
    <dgm:cxn modelId="{53F3043C-0A8C-4EF4-A4BA-CE494D5599A6}" type="presOf" srcId="{534A5311-5BB9-4884-AE0E-02C975A46FAD}" destId="{17DEFE39-1B8D-4531-B8CE-7EA5488AD5B1}" srcOrd="0" destOrd="0" presId="urn:microsoft.com/office/officeart/2008/layout/CaptionedPictures"/>
    <dgm:cxn modelId="{934A8FDD-A342-4487-A725-10450D43BC5B}" srcId="{534A5311-5BB9-4884-AE0E-02C975A46FAD}" destId="{C40782CA-773C-4136-8487-3A09B8615C6F}" srcOrd="0" destOrd="0" parTransId="{4E73DC3E-D1F9-4DD4-97E7-AF15F3D93943}" sibTransId="{B8C8909A-0009-4509-84C5-E4CA58E12E03}"/>
    <dgm:cxn modelId="{B0B53587-EE6B-4D6C-AA37-241B8A2466A1}" type="presParOf" srcId="{17DEFE39-1B8D-4531-B8CE-7EA5488AD5B1}" destId="{153BA0C3-78C7-4C46-B0A7-EA80192B3C16}" srcOrd="0" destOrd="0" presId="urn:microsoft.com/office/officeart/2008/layout/CaptionedPictures"/>
    <dgm:cxn modelId="{14C813B5-E8B1-4F70-9535-16CB4635CDFC}" type="presParOf" srcId="{153BA0C3-78C7-4C46-B0A7-EA80192B3C16}" destId="{C44AEB59-020E-4539-ADDB-F61E50426D4F}" srcOrd="0" destOrd="0" presId="urn:microsoft.com/office/officeart/2008/layout/CaptionedPictures"/>
    <dgm:cxn modelId="{D94F7F80-579D-4F2B-AA58-472543D8E7B8}" type="presParOf" srcId="{153BA0C3-78C7-4C46-B0A7-EA80192B3C16}" destId="{09A09041-9CDD-4B2F-B145-79ED39E26B4B}" srcOrd="1" destOrd="0" presId="urn:microsoft.com/office/officeart/2008/layout/CaptionedPictures"/>
    <dgm:cxn modelId="{BA6C2B65-6D15-4385-AB8E-8B53E02FAEBB}" type="presParOf" srcId="{153BA0C3-78C7-4C46-B0A7-EA80192B3C16}" destId="{E22E6B46-ECC9-421D-881C-C89F0EED6AB3}" srcOrd="2" destOrd="0" presId="urn:microsoft.com/office/officeart/2008/layout/CaptionedPictures"/>
    <dgm:cxn modelId="{DB3832FA-554B-4393-AB63-1E0C6773A3B7}" type="presParOf" srcId="{E22E6B46-ECC9-421D-881C-C89F0EED6AB3}" destId="{4E57AD7D-319E-4430-BFAD-AC8ACF031360}" srcOrd="0" destOrd="0" presId="urn:microsoft.com/office/officeart/2008/layout/CaptionedPictures"/>
    <dgm:cxn modelId="{2003E976-75D0-4A04-B477-10E76D29DAEC}" type="presParOf" srcId="{E22E6B46-ECC9-421D-881C-C89F0EED6AB3}" destId="{3CF6FE88-BEA1-4597-A06B-55E7C291143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DCAE64-EE07-449B-8CE8-41D94F467FC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96D061B3-6D28-4E22-913C-131DAB6D8F18}">
      <dgm:prSet phldrT="[Текст]"/>
      <dgm:spPr/>
      <dgm:t>
        <a:bodyPr/>
        <a:lstStyle/>
        <a:p>
          <a:r>
            <a:rPr lang="ru-RU" dirty="0"/>
            <a:t>Капельки</a:t>
          </a:r>
        </a:p>
      </dgm:t>
    </dgm:pt>
    <dgm:pt modelId="{A9370EDA-5409-4FB6-AC5C-4A755433B2F5}" type="parTrans" cxnId="{B1FE0681-915A-411C-A552-B8C904F7D648}">
      <dgm:prSet/>
      <dgm:spPr/>
      <dgm:t>
        <a:bodyPr/>
        <a:lstStyle/>
        <a:p>
          <a:endParaRPr lang="ru-RU"/>
        </a:p>
      </dgm:t>
    </dgm:pt>
    <dgm:pt modelId="{4A84BAF6-A8D8-42F6-83D3-76548045F345}" type="sibTrans" cxnId="{B1FE0681-915A-411C-A552-B8C904F7D648}">
      <dgm:prSet/>
      <dgm:spPr/>
      <dgm:t>
        <a:bodyPr/>
        <a:lstStyle/>
        <a:p>
          <a:endParaRPr lang="ru-RU"/>
        </a:p>
      </dgm:t>
    </dgm:pt>
    <dgm:pt modelId="{B02FDAAA-6E1A-4760-8580-687C207E58CB}" type="pres">
      <dgm:prSet presAssocID="{00DCAE64-EE07-449B-8CE8-41D94F467FC1}" presName="Name0" presStyleCnt="0">
        <dgm:presLayoutVars>
          <dgm:chMax/>
          <dgm:chPref/>
          <dgm:dir/>
        </dgm:presLayoutVars>
      </dgm:prSet>
      <dgm:spPr/>
    </dgm:pt>
    <dgm:pt modelId="{5F0387EA-B083-4616-A7C4-0431CBBF6E67}" type="pres">
      <dgm:prSet presAssocID="{96D061B3-6D28-4E22-913C-131DAB6D8F18}" presName="composite" presStyleCnt="0">
        <dgm:presLayoutVars>
          <dgm:chMax val="1"/>
          <dgm:chPref val="1"/>
        </dgm:presLayoutVars>
      </dgm:prSet>
      <dgm:spPr/>
    </dgm:pt>
    <dgm:pt modelId="{2D3A8508-1B62-48EA-9E70-C6FDFD162002}" type="pres">
      <dgm:prSet presAssocID="{96D061B3-6D28-4E22-913C-131DAB6D8F18}" presName="Accent" presStyleLbl="trAlignAcc1" presStyleIdx="0" presStyleCnt="1">
        <dgm:presLayoutVars>
          <dgm:chMax val="0"/>
          <dgm:chPref val="0"/>
        </dgm:presLayoutVars>
      </dgm:prSet>
      <dgm:spPr/>
    </dgm:pt>
    <dgm:pt modelId="{F366071F-6B85-48DE-BFE7-1E82A5DD3E1B}" type="pres">
      <dgm:prSet presAssocID="{96D061B3-6D28-4E22-913C-131DAB6D8F18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191B6640-DA69-4BA4-8FEB-29C3F9A87EEC}" type="pres">
      <dgm:prSet presAssocID="{96D061B3-6D28-4E22-913C-131DAB6D8F18}" presName="ChildComposite" presStyleCnt="0"/>
      <dgm:spPr/>
    </dgm:pt>
    <dgm:pt modelId="{337799DB-235F-49FC-B31A-91A434AC14CF}" type="pres">
      <dgm:prSet presAssocID="{96D061B3-6D28-4E22-913C-131DAB6D8F1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3B5D9B1-932E-458E-93A3-0340C5ACDF22}" type="pres">
      <dgm:prSet presAssocID="{96D061B3-6D28-4E22-913C-131DAB6D8F18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8B3A303B-22A7-4A38-9D83-C34D6B3A39A0}" type="presOf" srcId="{96D061B3-6D28-4E22-913C-131DAB6D8F18}" destId="{13B5D9B1-932E-458E-93A3-0340C5ACDF22}" srcOrd="0" destOrd="0" presId="urn:microsoft.com/office/officeart/2008/layout/CaptionedPictures"/>
    <dgm:cxn modelId="{8961A74A-6972-4C40-B5BF-93FCA3BA90EB}" type="presOf" srcId="{00DCAE64-EE07-449B-8CE8-41D94F467FC1}" destId="{B02FDAAA-6E1A-4760-8580-687C207E58CB}" srcOrd="0" destOrd="0" presId="urn:microsoft.com/office/officeart/2008/layout/CaptionedPictures"/>
    <dgm:cxn modelId="{B1FE0681-915A-411C-A552-B8C904F7D648}" srcId="{00DCAE64-EE07-449B-8CE8-41D94F467FC1}" destId="{96D061B3-6D28-4E22-913C-131DAB6D8F18}" srcOrd="0" destOrd="0" parTransId="{A9370EDA-5409-4FB6-AC5C-4A755433B2F5}" sibTransId="{4A84BAF6-A8D8-42F6-83D3-76548045F345}"/>
    <dgm:cxn modelId="{C2A63B8B-3D84-4FC4-ABF8-47B3CF0E0726}" type="presParOf" srcId="{B02FDAAA-6E1A-4760-8580-687C207E58CB}" destId="{5F0387EA-B083-4616-A7C4-0431CBBF6E67}" srcOrd="0" destOrd="0" presId="urn:microsoft.com/office/officeart/2008/layout/CaptionedPictures"/>
    <dgm:cxn modelId="{D26977C5-9D24-4FC0-B39E-B411B537F295}" type="presParOf" srcId="{5F0387EA-B083-4616-A7C4-0431CBBF6E67}" destId="{2D3A8508-1B62-48EA-9E70-C6FDFD162002}" srcOrd="0" destOrd="0" presId="urn:microsoft.com/office/officeart/2008/layout/CaptionedPictures"/>
    <dgm:cxn modelId="{30F7AB53-B48F-4274-8C2F-58F6C376BE62}" type="presParOf" srcId="{5F0387EA-B083-4616-A7C4-0431CBBF6E67}" destId="{F366071F-6B85-48DE-BFE7-1E82A5DD3E1B}" srcOrd="1" destOrd="0" presId="urn:microsoft.com/office/officeart/2008/layout/CaptionedPictures"/>
    <dgm:cxn modelId="{C1B02373-2C88-45DE-9DA4-FD4E36A46ED2}" type="presParOf" srcId="{5F0387EA-B083-4616-A7C4-0431CBBF6E67}" destId="{191B6640-DA69-4BA4-8FEB-29C3F9A87EEC}" srcOrd="2" destOrd="0" presId="urn:microsoft.com/office/officeart/2008/layout/CaptionedPictures"/>
    <dgm:cxn modelId="{0E1721B0-13F8-42BE-9633-97783F2A7B90}" type="presParOf" srcId="{191B6640-DA69-4BA4-8FEB-29C3F9A87EEC}" destId="{337799DB-235F-49FC-B31A-91A434AC14CF}" srcOrd="0" destOrd="0" presId="urn:microsoft.com/office/officeart/2008/layout/CaptionedPictures"/>
    <dgm:cxn modelId="{6970B612-3E23-485D-850C-AE952B85A048}" type="presParOf" srcId="{191B6640-DA69-4BA4-8FEB-29C3F9A87EEC}" destId="{13B5D9B1-932E-458E-93A3-0340C5ACDF2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07415-9EED-423A-832F-8F91E786B9CF}">
      <dsp:nvSpPr>
        <dsp:cNvPr id="0" name=""/>
        <dsp:cNvSpPr/>
      </dsp:nvSpPr>
      <dsp:spPr>
        <a:xfrm>
          <a:off x="0" y="99826"/>
          <a:ext cx="1272777" cy="1497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A5FA4-BCA7-4D35-8E41-8120447DE9D4}">
      <dsp:nvSpPr>
        <dsp:cNvPr id="0" name=""/>
        <dsp:cNvSpPr/>
      </dsp:nvSpPr>
      <dsp:spPr>
        <a:xfrm>
          <a:off x="63638" y="159721"/>
          <a:ext cx="1145500" cy="973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0A369-D8E4-4AF9-9C26-ACC653B202F9}">
      <dsp:nvSpPr>
        <dsp:cNvPr id="0" name=""/>
        <dsp:cNvSpPr/>
      </dsp:nvSpPr>
      <dsp:spPr>
        <a:xfrm>
          <a:off x="63638" y="1133022"/>
          <a:ext cx="1145500" cy="40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Смешарики</a:t>
          </a:r>
        </a:p>
      </dsp:txBody>
      <dsp:txXfrm>
        <a:off x="63638" y="1133022"/>
        <a:ext cx="1145500" cy="404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4FB9F-5CC0-4995-8EB5-B5789BCCB0A8}">
      <dsp:nvSpPr>
        <dsp:cNvPr id="0" name=""/>
        <dsp:cNvSpPr/>
      </dsp:nvSpPr>
      <dsp:spPr>
        <a:xfrm>
          <a:off x="0" y="133377"/>
          <a:ext cx="1215741" cy="1430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B8050-E252-49C8-9473-67CF60CEF7DC}">
      <dsp:nvSpPr>
        <dsp:cNvPr id="0" name=""/>
        <dsp:cNvSpPr/>
      </dsp:nvSpPr>
      <dsp:spPr>
        <a:xfrm>
          <a:off x="60787" y="190588"/>
          <a:ext cx="1094166" cy="929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520BE-10B3-4234-8BF2-39C112511C6E}">
      <dsp:nvSpPr>
        <dsp:cNvPr id="0" name=""/>
        <dsp:cNvSpPr/>
      </dsp:nvSpPr>
      <dsp:spPr>
        <a:xfrm>
          <a:off x="60787" y="1120272"/>
          <a:ext cx="1094166" cy="38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Гномики</a:t>
          </a:r>
        </a:p>
      </dsp:txBody>
      <dsp:txXfrm>
        <a:off x="60787" y="1120272"/>
        <a:ext cx="1094166" cy="386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03224-4F88-4F58-BB32-9F0198C3389D}">
      <dsp:nvSpPr>
        <dsp:cNvPr id="0" name=""/>
        <dsp:cNvSpPr/>
      </dsp:nvSpPr>
      <dsp:spPr>
        <a:xfrm>
          <a:off x="0" y="99826"/>
          <a:ext cx="1272777" cy="14973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3591C-8668-46C7-82A1-9ADF8E8EE670}">
      <dsp:nvSpPr>
        <dsp:cNvPr id="0" name=""/>
        <dsp:cNvSpPr/>
      </dsp:nvSpPr>
      <dsp:spPr>
        <a:xfrm>
          <a:off x="63638" y="159721"/>
          <a:ext cx="1145500" cy="973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1B37A-41B9-41F8-AEBA-36AE4A25CE97}">
      <dsp:nvSpPr>
        <dsp:cNvPr id="0" name=""/>
        <dsp:cNvSpPr/>
      </dsp:nvSpPr>
      <dsp:spPr>
        <a:xfrm>
          <a:off x="63638" y="1133022"/>
          <a:ext cx="1145500" cy="40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Гномики</a:t>
          </a:r>
        </a:p>
      </dsp:txBody>
      <dsp:txXfrm>
        <a:off x="63638" y="1133022"/>
        <a:ext cx="1145500" cy="404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04915-5BD0-4FED-BD91-60936610B05C}">
      <dsp:nvSpPr>
        <dsp:cNvPr id="0" name=""/>
        <dsp:cNvSpPr/>
      </dsp:nvSpPr>
      <dsp:spPr>
        <a:xfrm>
          <a:off x="0" y="99825"/>
          <a:ext cx="1272779" cy="14973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3A2AF-98D0-4A00-B834-BEBC926B812E}">
      <dsp:nvSpPr>
        <dsp:cNvPr id="0" name=""/>
        <dsp:cNvSpPr/>
      </dsp:nvSpPr>
      <dsp:spPr>
        <a:xfrm>
          <a:off x="63638" y="159720"/>
          <a:ext cx="1145501" cy="973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8BABB-6E4A-4A07-961A-4B75EFB9EF56}">
      <dsp:nvSpPr>
        <dsp:cNvPr id="0" name=""/>
        <dsp:cNvSpPr/>
      </dsp:nvSpPr>
      <dsp:spPr>
        <a:xfrm>
          <a:off x="63638" y="1133022"/>
          <a:ext cx="1145501" cy="40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Крохи</a:t>
          </a:r>
        </a:p>
      </dsp:txBody>
      <dsp:txXfrm>
        <a:off x="63638" y="1133022"/>
        <a:ext cx="1145501" cy="404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EB59-020E-4539-ADDB-F61E50426D4F}">
      <dsp:nvSpPr>
        <dsp:cNvPr id="0" name=""/>
        <dsp:cNvSpPr/>
      </dsp:nvSpPr>
      <dsp:spPr>
        <a:xfrm>
          <a:off x="0" y="102748"/>
          <a:ext cx="1310036" cy="15412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09041-9CDD-4B2F-B145-79ED39E26B4B}">
      <dsp:nvSpPr>
        <dsp:cNvPr id="0" name=""/>
        <dsp:cNvSpPr/>
      </dsp:nvSpPr>
      <dsp:spPr>
        <a:xfrm>
          <a:off x="65501" y="164396"/>
          <a:ext cx="1179032" cy="1001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6FE88-BEA1-4597-A06B-55E7C291143D}">
      <dsp:nvSpPr>
        <dsp:cNvPr id="0" name=""/>
        <dsp:cNvSpPr/>
      </dsp:nvSpPr>
      <dsp:spPr>
        <a:xfrm>
          <a:off x="65501" y="1166189"/>
          <a:ext cx="1179032" cy="4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Пчёлки</a:t>
          </a:r>
        </a:p>
      </dsp:txBody>
      <dsp:txXfrm>
        <a:off x="65501" y="1166189"/>
        <a:ext cx="1179032" cy="416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A8508-1B62-48EA-9E70-C6FDFD162002}">
      <dsp:nvSpPr>
        <dsp:cNvPr id="0" name=""/>
        <dsp:cNvSpPr/>
      </dsp:nvSpPr>
      <dsp:spPr>
        <a:xfrm>
          <a:off x="0" y="102747"/>
          <a:ext cx="1310037" cy="15412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6071F-6B85-48DE-BFE7-1E82A5DD3E1B}">
      <dsp:nvSpPr>
        <dsp:cNvPr id="0" name=""/>
        <dsp:cNvSpPr/>
      </dsp:nvSpPr>
      <dsp:spPr>
        <a:xfrm>
          <a:off x="65501" y="164396"/>
          <a:ext cx="1179033" cy="1001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5D9B1-932E-458E-93A3-0340C5ACDF22}">
      <dsp:nvSpPr>
        <dsp:cNvPr id="0" name=""/>
        <dsp:cNvSpPr/>
      </dsp:nvSpPr>
      <dsp:spPr>
        <a:xfrm>
          <a:off x="65501" y="1166189"/>
          <a:ext cx="1179033" cy="4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Капельки</a:t>
          </a:r>
        </a:p>
      </dsp:txBody>
      <dsp:txXfrm>
        <a:off x="65501" y="1166189"/>
        <a:ext cx="1179033" cy="416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DC5EFD5-BE3A-7A22-AA13-E9E90A93B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4E73E-02B3-672C-38EF-62D129D1F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18.01.2019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5320B-2364-E55A-A87D-250B82803C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E889E0-2BA9-990F-61DA-824429F24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6FE8A8-857F-469D-8F66-738BB5395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5D90F18-E160-8503-634B-D4CE39F589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5B13EC-7FD7-EB5C-7016-337B974A88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18.01.2019</a:t>
            </a:r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B87479C-2191-A04A-1AF7-DACED35446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FD61A8D-6608-FC2B-B1FC-822CB4BED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E430F7-CE77-A604-13E4-737C9A90FC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3F666-81EB-F995-ED06-6E41284AE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16135E-7FB4-4240-A64C-0D24D2FE6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>
            <a:extLst>
              <a:ext uri="{FF2B5EF4-FFF2-40B4-BE49-F238E27FC236}">
                <a16:creationId xmlns:a16="http://schemas.microsoft.com/office/drawing/2014/main" id="{656D2743-147C-149F-D545-1FB7ABC56A6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teardrop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  <a:alpha val="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9" descr="1.jpg">
            <a:extLst>
              <a:ext uri="{FF2B5EF4-FFF2-40B4-BE49-F238E27FC236}">
                <a16:creationId xmlns:a16="http://schemas.microsoft.com/office/drawing/2014/main" id="{5BC3AA79-1947-A0EC-0ABA-88EAFF9A6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43188"/>
            <a:ext cx="5715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 descr="istockphoto-512060613-612x612.jpg">
            <a:extLst>
              <a:ext uri="{FF2B5EF4-FFF2-40B4-BE49-F238E27FC236}">
                <a16:creationId xmlns:a16="http://schemas.microsoft.com/office/drawing/2014/main" id="{DED68565-290F-F0CB-D2F0-09DB45754F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714750"/>
            <a:ext cx="9286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8710d920d76daa18adf8e4d5cd3e437b.image.271x280.gif">
            <a:extLst>
              <a:ext uri="{FF2B5EF4-FFF2-40B4-BE49-F238E27FC236}">
                <a16:creationId xmlns:a16="http://schemas.microsoft.com/office/drawing/2014/main" id="{0A8EDD1A-959C-D9FC-0E8E-3C925E0C0E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86250"/>
            <a:ext cx="7604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5" descr="june2516.gif">
            <a:extLst>
              <a:ext uri="{FF2B5EF4-FFF2-40B4-BE49-F238E27FC236}">
                <a16:creationId xmlns:a16="http://schemas.microsoft.com/office/drawing/2014/main" id="{3842D6A1-3AD2-1AB5-11B8-646583A3C4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57688"/>
            <a:ext cx="7143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6" descr="зд.jpg">
            <a:extLst>
              <a:ext uri="{FF2B5EF4-FFF2-40B4-BE49-F238E27FC236}">
                <a16:creationId xmlns:a16="http://schemas.microsoft.com/office/drawing/2014/main" id="{5AB212C3-0151-FC80-59E1-CACDD8AE33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8716" r="53214" b="6995"/>
          <a:stretch>
            <a:fillRect/>
          </a:stretch>
        </p:blipFill>
        <p:spPr bwMode="auto">
          <a:xfrm>
            <a:off x="857250" y="3500438"/>
            <a:ext cx="7858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7" descr="зд.jpg">
            <a:extLst>
              <a:ext uri="{FF2B5EF4-FFF2-40B4-BE49-F238E27FC236}">
                <a16:creationId xmlns:a16="http://schemas.microsoft.com/office/drawing/2014/main" id="{FDD45786-266F-AEE3-AE4F-3ED4250673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9" t="8714" r="5000" b="1836"/>
          <a:stretch>
            <a:fillRect/>
          </a:stretch>
        </p:blipFill>
        <p:spPr bwMode="auto">
          <a:xfrm>
            <a:off x="8286750" y="2643188"/>
            <a:ext cx="857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8" descr="11.jpg">
            <a:extLst>
              <a:ext uri="{FF2B5EF4-FFF2-40B4-BE49-F238E27FC236}">
                <a16:creationId xmlns:a16="http://schemas.microsoft.com/office/drawing/2014/main" id="{882E0795-1D56-608E-CC88-8E130CBCDC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786188"/>
            <a:ext cx="10890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9" descr="clip-art-playing-342512.jpg">
            <a:extLst>
              <a:ext uri="{FF2B5EF4-FFF2-40B4-BE49-F238E27FC236}">
                <a16:creationId xmlns:a16="http://schemas.microsoft.com/office/drawing/2014/main" id="{B2E08FDA-EE8D-510A-9947-BF457F8DAF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38613"/>
            <a:ext cx="7858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E735282-044B-D6CB-2932-1FC6C1B3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DF59-0DDA-42C1-B755-18FAC054253A}" type="datetime1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8D6E454C-3431-2A69-C2EA-7E28FA79B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00F10-5E3E-48AA-BDB4-C480E0ABB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38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9E2B8-4D71-C5C9-136C-58D59623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D0E4-22BF-4D65-8CEA-54487F86BE84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87FE5-D6C5-E262-2B76-06C732C8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83D21-8A37-4BB8-68A0-60806584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605C-8441-41C1-98CC-A4A0D9908B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2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EF0AD-3D8B-8CBF-B493-7180E05D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28E5-2503-4AE9-AD34-BE277561483C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11230-0FE0-8EC7-35DA-3B5451B6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E7901-F60A-2A00-EBC9-B2AE18C3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1014-21A5-463B-880E-B522787C7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6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зд.jpg">
            <a:extLst>
              <a:ext uri="{FF2B5EF4-FFF2-40B4-BE49-F238E27FC236}">
                <a16:creationId xmlns:a16="http://schemas.microsoft.com/office/drawing/2014/main" id="{2A9165AA-E737-7035-AA7F-49604272B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8716" r="53214" b="6995"/>
          <a:stretch>
            <a:fillRect/>
          </a:stretch>
        </p:blipFill>
        <p:spPr bwMode="auto">
          <a:xfrm>
            <a:off x="0" y="3929063"/>
            <a:ext cx="8572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051E3B5-90CB-F694-B352-620CEB23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D318-7FA0-4B8C-A34E-E6AF978B0038}" type="datetime1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CBEA4CD-8851-E1F1-D58E-E8CFECB1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CB62E21-8DC2-BB12-57DB-2538133E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E8AFF2-B6F6-4122-A2F7-C038231C7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67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D18CEA-BEAC-5976-D3C1-3A8A031A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504D-605B-4268-9EDB-436900DD2027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A0291-BC0C-6786-C645-5962E2F9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A1076-8065-3E72-3D9F-34C5C039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2C41-FD03-4DF3-82F4-38A640EDC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55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clipart-baseball-player-16.jpg">
            <a:extLst>
              <a:ext uri="{FF2B5EF4-FFF2-40B4-BE49-F238E27FC236}">
                <a16:creationId xmlns:a16="http://schemas.microsoft.com/office/drawing/2014/main" id="{672B3308-2C9E-3BBA-22BF-6F0274096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06" y="3857652"/>
            <a:ext cx="1081476" cy="12144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8981872-58A1-0267-EE04-F741C52D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4F93-165F-494B-AF22-D34C0DB41053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3FD4B93-2F38-493A-E90D-950CE7AE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9285694-691D-BF4E-500B-1E9F27D2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A3526-240E-4AEF-A726-9AF35FEEB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0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1817e40a6bcb61d74b0c3eedd2b5637f_t.jpeg">
            <a:extLst>
              <a:ext uri="{FF2B5EF4-FFF2-40B4-BE49-F238E27FC236}">
                <a16:creationId xmlns:a16="http://schemas.microsoft.com/office/drawing/2014/main" id="{7ECDE19D-4180-CBC4-6E31-6694171B9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7858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6">
            <a:extLst>
              <a:ext uri="{FF2B5EF4-FFF2-40B4-BE49-F238E27FC236}">
                <a16:creationId xmlns:a16="http://schemas.microsoft.com/office/drawing/2014/main" id="{3FD2AF7A-CE0D-E2E0-F8E9-A1F1F528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43E9-B5DC-4D27-BBAB-6176E8519488}" type="datetime1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0B741787-138E-D13E-6FBF-A6AEA31A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CFD2DA76-2BEC-1880-BBC4-BCF0FB80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A67FA-EED5-457C-8C64-9131594CF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4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зд.jpg">
            <a:extLst>
              <a:ext uri="{FF2B5EF4-FFF2-40B4-BE49-F238E27FC236}">
                <a16:creationId xmlns:a16="http://schemas.microsoft.com/office/drawing/2014/main" id="{A44D5A9E-84C9-7135-824D-A9950341A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9" t="8714" r="5000" b="1836"/>
          <a:stretch>
            <a:fillRect/>
          </a:stretch>
        </p:blipFill>
        <p:spPr bwMode="auto">
          <a:xfrm>
            <a:off x="8143875" y="3714750"/>
            <a:ext cx="857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2">
            <a:extLst>
              <a:ext uri="{FF2B5EF4-FFF2-40B4-BE49-F238E27FC236}">
                <a16:creationId xmlns:a16="http://schemas.microsoft.com/office/drawing/2014/main" id="{C71BE76C-4E58-18EA-7627-A838A683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B589-4E33-4840-A7E9-58B8CD770882}" type="datetime1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AD3ECDC4-0EAF-0C9B-4E58-9BD99D3A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E9DF3CDD-0E4D-6791-730D-6B319AFC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B114EB-FDEF-4599-8F14-95D900978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6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Baby Pooh and Friends 65 iron on stickers (heat transfer).gif">
            <a:extLst>
              <a:ext uri="{FF2B5EF4-FFF2-40B4-BE49-F238E27FC236}">
                <a16:creationId xmlns:a16="http://schemas.microsoft.com/office/drawing/2014/main" id="{EA28B15B-2ED3-4FC5-BC51-FE645003D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3786188"/>
            <a:ext cx="762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id="{667655B5-517F-72CD-933D-4956279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4A8B-0005-4485-9EBA-BEAD430CAA7B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B8BDE80-A174-7153-4376-AAE7A7EC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B005C26-EAC7-7DFC-D9CA-2646683D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BBBF0E-FE00-430E-ACBB-0A6F54B83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30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44FFBE0-77D8-3976-42A2-DF7BC55D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43E8-229E-4702-B009-B589AED296CC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BB95900-54C8-67DD-C2F3-67DAA1A9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30FF6D6-808B-9064-AE3A-BE7726F2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7F67-CDCA-47BF-B386-F59944D0B1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32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26751B4-8385-165F-E73D-66232A93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107C-2487-4200-A5D9-BFB4C0511B81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7FF6765-548D-B80D-E875-8D4A1416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57E6D15-7C94-B44D-71DE-62B692DD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CDFE-62FA-4673-8CD5-F3B9D121FA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24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8E32ECA-033D-3EB9-CE22-122F692B59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0F2622C1-970D-B5C9-5F26-49F1BB5C5C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FE001-7A9C-5F4D-0A3E-BE86F2CA7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EE7971-6BE0-4040-BDDF-85BF0A3F9D24}" type="datetime1">
              <a:rPr lang="ru-RU"/>
              <a:pPr>
                <a:defRPr/>
              </a:pPr>
              <a:t>17.12.2024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4118C-BD2E-1701-C540-10320C726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62916-1D7C-D633-ED13-BB70866D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E6677F-C89B-4F3F-BA9D-0225A070DC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36A60B6E-79D7-C790-0711-9F03782FCBBA}"/>
              </a:ext>
            </a:extLst>
          </p:cNvPr>
          <p:cNvSpPr/>
          <p:nvPr userDrawn="1"/>
        </p:nvSpPr>
        <p:spPr>
          <a:xfrm>
            <a:off x="-32" y="0"/>
            <a:ext cx="9144000" cy="5143500"/>
          </a:xfrm>
          <a:prstGeom prst="frame">
            <a:avLst>
              <a:gd name="adj1" fmla="val 97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49" r:id="rId3"/>
    <p:sldLayoutId id="2147483956" r:id="rId4"/>
    <p:sldLayoutId id="2147483957" r:id="rId5"/>
    <p:sldLayoutId id="2147483958" r:id="rId6"/>
    <p:sldLayoutId id="214748395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7AD77DB-9345-2C11-C350-1FCDE91E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Педсовет № 2</a:t>
            </a:r>
            <a:br>
              <a:rPr lang="ru-RU" alt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«Основные направление работы с родителями в условиях реализации ФГОС ДО» </a:t>
            </a: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id="{78FEA87A-5767-E064-7EB0-0C8E3F5E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17488"/>
            <a:ext cx="4902200" cy="5762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050" b="1" dirty="0"/>
              <a:t>МУНИЦИПАЛЬНОЕ БЮДЖЕТНОЕ ДОШКОЛЬНОЕ ОБРАЗОВАТЕЛЬНОЕ</a:t>
            </a:r>
            <a:endParaRPr lang="ru-RU" sz="1050" dirty="0"/>
          </a:p>
          <a:p>
            <a:pPr algn="ctr">
              <a:defRPr/>
            </a:pPr>
            <a:r>
              <a:rPr lang="ru-RU" sz="1050" b="1" dirty="0"/>
              <a:t>УЧРЕЖДЕНИЕ «ДЕТСКИЙ САД «РУЧЕЁК» СЕЛА ТЕНИСТОЕ</a:t>
            </a:r>
            <a:endParaRPr lang="ru-RU" sz="1050" dirty="0"/>
          </a:p>
          <a:p>
            <a:pPr algn="ctr">
              <a:defRPr/>
            </a:pPr>
            <a:r>
              <a:rPr lang="ru-RU" sz="1050" b="1" dirty="0"/>
              <a:t>БАХЧИСАРАЙСКОГО РАЙОНА РЕСПУБЛИКИ КРЫМ</a:t>
            </a:r>
            <a:endParaRPr lang="ru-RU" sz="1050" dirty="0"/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36DE30E2-11F8-8C87-5867-26EA2B0E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3291830"/>
            <a:ext cx="1782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Гордей Н.Ю.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воспитатель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0A242-9453-5CD5-3A13-A054A8A4CCF3}"/>
              </a:ext>
            </a:extLst>
          </p:cNvPr>
          <p:cNvSpPr txBox="1"/>
          <p:nvPr/>
        </p:nvSpPr>
        <p:spPr>
          <a:xfrm>
            <a:off x="4333875" y="4587875"/>
            <a:ext cx="7683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4CDBC2C-F8A4-E14E-50D1-389CCDDD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Пасечник Е.А.</a:t>
            </a:r>
          </a:p>
        </p:txBody>
      </p:sp>
      <p:pic>
        <p:nvPicPr>
          <p:cNvPr id="24578" name="Picture 2" descr="Picture background">
            <a:extLst>
              <a:ext uri="{FF2B5EF4-FFF2-40B4-BE49-F238E27FC236}">
                <a16:creationId xmlns:a16="http://schemas.microsoft.com/office/drawing/2014/main" id="{903057A1-AF0F-4774-923F-02499C03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15" y="555526"/>
            <a:ext cx="4498810" cy="337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6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F4086A7-388B-3B02-9FA3-FA2236C3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0070C0"/>
                </a:solidFill>
              </a:rPr>
              <a:t>Повестка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822D8-B9C3-3ECF-3D4D-7D4A1F7C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400" dirty="0"/>
              <a:t>Презентация «Направления работы с родителями» (ст. старший воспитатель Гордей Н.Ю.)</a:t>
            </a:r>
          </a:p>
          <a:p>
            <a:pPr>
              <a:defRPr/>
            </a:pPr>
            <a:r>
              <a:rPr lang="ru-RU" sz="1400" dirty="0"/>
              <a:t>Эстафета опыта: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/>
              <a:t>-       познавательное направление (воспитатель Умерова Г.К.);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информационно-аналитическое направление (воспитатель Жильцова О.Ю.);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Досуговое направление (воспитатель Гагерова О.В.)</a:t>
            </a:r>
          </a:p>
          <a:p>
            <a:pPr>
              <a:defRPr/>
            </a:pPr>
            <a:r>
              <a:rPr lang="ru-RU" sz="1400" dirty="0"/>
              <a:t>Консультация «Развитие речи у дошкольного возраста в семье» </a:t>
            </a:r>
          </a:p>
          <a:p>
            <a:pPr marL="0" indent="0">
              <a:buNone/>
              <a:defRPr/>
            </a:pPr>
            <a:r>
              <a:rPr lang="ru-RU" sz="1400" dirty="0"/>
              <a:t>        (ст. старший воспитатель Гордей Н.Ю.)</a:t>
            </a:r>
          </a:p>
          <a:p>
            <a:pPr>
              <a:defRPr/>
            </a:pPr>
            <a:r>
              <a:rPr lang="ru-RU" sz="1400" dirty="0"/>
              <a:t>Итог тематического контроля «Взаимодействие детского сада и семьи» </a:t>
            </a:r>
          </a:p>
          <a:p>
            <a:pPr marL="0" indent="0">
              <a:buNone/>
              <a:defRPr/>
            </a:pPr>
            <a:r>
              <a:rPr lang="ru-RU" sz="1400" dirty="0"/>
              <a:t>        (ст. старший воспитатель Гордей Н.Ю.)</a:t>
            </a:r>
          </a:p>
          <a:p>
            <a:pPr>
              <a:defRPr/>
            </a:pPr>
            <a:r>
              <a:rPr lang="ru-RU" sz="1400" dirty="0"/>
              <a:t>Презентация родительских уголков</a:t>
            </a:r>
          </a:p>
          <a:p>
            <a:pPr>
              <a:defRPr/>
            </a:pPr>
            <a:r>
              <a:rPr lang="ru-RU" sz="1400" dirty="0"/>
              <a:t>Проект решения педагогического совета № 2</a:t>
            </a:r>
          </a:p>
          <a:p>
            <a:pPr>
              <a:buFontTx/>
              <a:buChar char="-"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428B7-7118-51B2-78C9-DFBD376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Презентация «Направления работы с родителями»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C1C687-B067-3E79-056B-A4EED9973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6987"/>
            <a:ext cx="6096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00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11248-84E3-CD55-9793-2AE6DA3E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Эстафета опыта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853B5B-08E1-89CD-A2D9-94A8B56A5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17" y="1063625"/>
            <a:ext cx="6079165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66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A23FA-E0DB-9E3D-234F-36CD6F9A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</a:rPr>
              <a:t>Развитие речи дошкольного возраста в семье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B6D129-3E29-D369-E92C-B1FAB912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Пасечник Е.А.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BEF3499-FFB7-202A-84D7-1CD1CFE7E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020821" cy="3394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9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995BB-8ECE-E426-AF09-780E4BF9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Тематический контроль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«Взаимодействие детского сада и семьи»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A5F7C-CAE5-1151-2623-497AC4B5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/>
              <a:t>Направления: </a:t>
            </a:r>
          </a:p>
          <a:p>
            <a:r>
              <a:rPr lang="ru-RU" sz="1400" dirty="0"/>
              <a:t>Содержание, оформление наглядной информации для родителей.</a:t>
            </a:r>
          </a:p>
          <a:p>
            <a:r>
              <a:rPr lang="ru-RU" sz="1400" dirty="0"/>
              <a:t>Планирование работы с семьёй.</a:t>
            </a:r>
          </a:p>
          <a:p>
            <a:r>
              <a:rPr lang="ru-RU" sz="1400" dirty="0"/>
              <a:t>Родительские собрания.</a:t>
            </a:r>
          </a:p>
          <a:p>
            <a:r>
              <a:rPr lang="ru-RU" sz="1400" dirty="0"/>
              <a:t>Содержания работы по взаимодействию детского сада и семьи</a:t>
            </a:r>
          </a:p>
          <a:p>
            <a:r>
              <a:rPr lang="ru-RU" sz="1400" dirty="0"/>
              <a:t>Принятие педагога родителями</a:t>
            </a:r>
          </a:p>
          <a:p>
            <a:pPr marL="0" indent="0" algn="ctr">
              <a:buNone/>
            </a:pPr>
            <a:r>
              <a:rPr lang="ru-RU" sz="2000" dirty="0"/>
              <a:t>Формы и методы контроля:</a:t>
            </a:r>
          </a:p>
          <a:p>
            <a:r>
              <a:rPr lang="ru-RU" sz="1400" dirty="0"/>
              <a:t>Посещение групп. Анализ информации в родительских уголках.</a:t>
            </a:r>
          </a:p>
          <a:p>
            <a:r>
              <a:rPr lang="ru-RU" sz="1400" dirty="0"/>
              <a:t>Анализ календарных и перспективных планов работы с родителями.</a:t>
            </a:r>
          </a:p>
          <a:p>
            <a:r>
              <a:rPr lang="ru-RU" sz="1400" dirty="0"/>
              <a:t>Анализ протоколов родительских собраний.</a:t>
            </a:r>
          </a:p>
          <a:p>
            <a:r>
              <a:rPr lang="ru-RU" sz="1400" dirty="0"/>
              <a:t>Анализ эффективности взаимодействия детского сада и семьи.</a:t>
            </a:r>
          </a:p>
          <a:p>
            <a:r>
              <a:rPr lang="ru-RU" sz="1400" dirty="0"/>
              <a:t>Анкетирование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05250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97E28-2DA6-549E-5B30-05A1F593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</a:rPr>
              <a:t>Тематический контроль 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«Взаимодействие детского сада и семьи»</a:t>
            </a:r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DA448E8-695D-42C8-DCFE-8799E4FA7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7137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67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58255-8325-68D9-DA45-2F2CF156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</a:rPr>
              <a:t>Тематический контроль 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«Взаимодействие детского сада и семьи»</a:t>
            </a:r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7376722-92E6-69E0-C1E3-EAA9FAD4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412392"/>
              </p:ext>
            </p:extLst>
          </p:nvPr>
        </p:nvGraphicFramePr>
        <p:xfrm>
          <a:off x="457200" y="1200150"/>
          <a:ext cx="8229600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06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77D85-54A9-7FB4-8F35-55846BA3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Родительские уголки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323A55EE-51AE-9BC8-ECB4-933D14DE7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730060"/>
              </p:ext>
            </p:extLst>
          </p:nvPr>
        </p:nvGraphicFramePr>
        <p:xfrm>
          <a:off x="557895" y="987574"/>
          <a:ext cx="1272778" cy="169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0AA4EF89-9956-2FE5-B481-A24BC104F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901898"/>
              </p:ext>
            </p:extLst>
          </p:nvPr>
        </p:nvGraphicFramePr>
        <p:xfrm>
          <a:off x="2737482" y="987574"/>
          <a:ext cx="1215741" cy="169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C87C4AD6-F887-10CB-CC4A-ADA497AAB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126475"/>
              </p:ext>
            </p:extLst>
          </p:nvPr>
        </p:nvGraphicFramePr>
        <p:xfrm>
          <a:off x="4860032" y="987574"/>
          <a:ext cx="1272778" cy="169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2FB67609-6F75-F9F1-D7A5-0D4A95842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816099"/>
              </p:ext>
            </p:extLst>
          </p:nvPr>
        </p:nvGraphicFramePr>
        <p:xfrm>
          <a:off x="7039619" y="987574"/>
          <a:ext cx="1272779" cy="169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630071B8-27C2-B3CD-4D03-C97B80DC7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495493"/>
              </p:ext>
            </p:extLst>
          </p:nvPr>
        </p:nvGraphicFramePr>
        <p:xfrm>
          <a:off x="2643187" y="2931789"/>
          <a:ext cx="1310036" cy="174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4E82E694-AB05-AF56-5BE8-90E1AE356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290465"/>
              </p:ext>
            </p:extLst>
          </p:nvPr>
        </p:nvGraphicFramePr>
        <p:xfrm>
          <a:off x="4863124" y="2931788"/>
          <a:ext cx="1310037" cy="174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743785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277</Words>
  <Application>Microsoft Office PowerPoint</Application>
  <PresentationFormat>Экран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Педсовет № 2 «Основные направление работы с родителями в условиях реализации ФГОС ДО» </vt:lpstr>
      <vt:lpstr>Повестка дня</vt:lpstr>
      <vt:lpstr>Презентация «Направления работы с родителями»</vt:lpstr>
      <vt:lpstr>Эстафета опыта</vt:lpstr>
      <vt:lpstr>Развитие речи дошкольного возраста в семье</vt:lpstr>
      <vt:lpstr>Тематический контроль  «Взаимодействие детского сада и семьи»</vt:lpstr>
      <vt:lpstr>Тематический контроль  «Взаимодействие детского сада и семьи»</vt:lpstr>
      <vt:lpstr>Тематический контроль  «Взаимодействие детского сада и семьи»</vt:lpstr>
      <vt:lpstr>Родительские уголки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Наталия Гордей</cp:lastModifiedBy>
  <cp:revision>128</cp:revision>
  <cp:lastPrinted>2024-12-17T12:46:42Z</cp:lastPrinted>
  <dcterms:created xsi:type="dcterms:W3CDTF">2019-01-17T16:34:52Z</dcterms:created>
  <dcterms:modified xsi:type="dcterms:W3CDTF">2024-12-17T12:52:12Z</dcterms:modified>
</cp:coreProperties>
</file>