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59" r:id="rId4"/>
    <p:sldId id="260" r:id="rId5"/>
    <p:sldId id="261" r:id="rId6"/>
    <p:sldId id="262" r:id="rId7"/>
    <p:sldId id="27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85" r:id="rId24"/>
    <p:sldId id="280" r:id="rId25"/>
    <p:sldId id="281" r:id="rId26"/>
    <p:sldId id="282" r:id="rId27"/>
    <p:sldId id="284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9T19:39:24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613D6B-7D84-CB2C-47C4-75C29A6BC3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9D62FC-F3CB-8164-1AA2-8D462CFF1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0D08CF-6984-A9EE-FA0A-B9A64C776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F8E6-D7D0-42AC-B9F8-35E06A45023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754868-E44A-B93A-E72E-377177989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8AD574-DA59-25F3-9044-4A50663D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BAE3-35F3-41BF-AE76-C4851144E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684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3BD67D-2EB4-9367-4DCD-692D36DF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026042-990B-B3DE-5362-494D9D8B2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07F835-21A3-907D-A534-D0FE88DA9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F8E6-D7D0-42AC-B9F8-35E06A45023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3C7352-BCF3-C9D6-2C08-A048F750B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C08B55-2E1A-DDE1-4F7F-8499493B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BAE3-35F3-41BF-AE76-C4851144E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3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D19BE10-AC00-93D6-FBB1-DCEBB8BC6C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0025DC-0082-158A-EEB5-AE1857B6F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9FA8AE-4437-2F74-0D57-02FEF50DA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F8E6-D7D0-42AC-B9F8-35E06A45023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EF8FC5-9E07-0E0B-F4AB-A722A9E0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922EAD-5705-3CE7-F32D-BA147E69C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BAE3-35F3-41BF-AE76-C4851144E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770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4A432-327E-1A07-29B2-0312280BE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0EAC23-A67A-0371-0F4C-5F206DB88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51C1B6-F1EC-9EA5-3091-5F9792710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F8E6-D7D0-42AC-B9F8-35E06A45023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64D3FA-C275-FA2D-D3B7-B9F7E8AF8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6B8322-2D18-BBC6-E564-4EA6B0B16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BAE3-35F3-41BF-AE76-C4851144E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28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D744F-9665-E1DF-A2A3-568821D76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D5F85D-0EF5-BF6D-8E8B-C8AF5E4E0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81A5D9-1976-6D8A-29E5-D625E8BE0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F8E6-D7D0-42AC-B9F8-35E06A45023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87871-FCF2-C40D-EE0F-C4DE307D7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50DFD6-CCA7-8578-5442-AEFF539A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BAE3-35F3-41BF-AE76-C4851144E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30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FB86A4-41BA-7D56-0249-0A172F17B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F09E07-7591-9A08-512D-ADDFA5F9A4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74B1ED-063B-79BF-285F-1480C7BAA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E53A75-F726-92D4-0680-BDC6B3004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F8E6-D7D0-42AC-B9F8-35E06A45023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2C5523-6314-EA82-E8C2-4FCB2760A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E33D18-6DC1-4FD3-1276-4B003466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BAE3-35F3-41BF-AE76-C4851144E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601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547A1-41F6-927D-C4A0-681A37F29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05F90A-8B5A-10F0-EF4D-40F33B61A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D08A7A-3C9D-F3B8-30B1-9BCA810D5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7C6D7EA-D279-35EB-9954-15C305FC4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EAFB2AF-5B39-F921-17BF-C58A0240AD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6C8B045-8D46-FF5E-13EB-2D47F1835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F8E6-D7D0-42AC-B9F8-35E06A45023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0E29B55-2DFD-59CD-A335-67CBBCBEA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3B1E8E5-9EE0-FC35-D6B5-FD5D3042A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BAE3-35F3-41BF-AE76-C4851144E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10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619EAC-7CBE-CE95-3C4C-E3B48D909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897DC52-3510-062A-B1B0-728ABDCAD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F8E6-D7D0-42AC-B9F8-35E06A45023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ED7E41-DD9F-BA89-E125-B4CB15CFC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AF553E3-1581-BE6B-6404-7FFF8ABE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BAE3-35F3-41BF-AE76-C4851144E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6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17EE8DA-5C5B-B5FE-E194-0534F40A1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F8E6-D7D0-42AC-B9F8-35E06A45023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19A486-C813-B6B7-F2FB-0F70F84A2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B38D20-775C-465E-AA8F-20CAFA9D9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BAE3-35F3-41BF-AE76-C4851144E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121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241EFB-D48E-7500-34B7-1B049038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B16E16-F986-D6AE-4372-612AB6858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82F947-A5DF-EBEB-BAA5-7E7C71EAC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BAF5C5-168E-2129-29E0-DFC8049AA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F8E6-D7D0-42AC-B9F8-35E06A45023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DFE548-7A0A-A8AA-584A-21689F0EC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D1ADBC-E252-02AC-BBE7-C2A9A94B4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BAE3-35F3-41BF-AE76-C4851144E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975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C28A3-1C89-74E3-DF11-4E41B7B6F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AADA272-6788-3DA8-8A74-557672A368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78ED19-A24D-79B6-4422-3E3645A0C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60F507-DC37-082A-9865-11975DC44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F8E6-D7D0-42AC-B9F8-35E06A45023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095655-3F12-97B1-78BE-BC99E2B4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BBBD73-E150-D7C2-37CF-BA0D4F36E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BAE3-35F3-41BF-AE76-C4851144E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55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0DF31-356E-34D6-D42D-87E1031C3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1BEDBA-D785-3330-48AD-6488436A2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468B95-C1FB-B0A2-7406-F1D053D095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9F8E6-D7D0-42AC-B9F8-35E06A45023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11DD6B-D795-284C-1082-77BD82856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52BC38-715B-5C60-710C-C3D7BC59E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8BAE3-35F3-41BF-AE76-C4851144E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20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9C872F4-480A-6FA6-9EDA-0DDEE290E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773" y="0"/>
            <a:ext cx="908185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472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7D70E9-A0DF-6845-ABA9-191E982E4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030" y="343516"/>
            <a:ext cx="6492720" cy="651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09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CB74E3-C2C9-E3CF-E5FE-E315CA40D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72" y="309168"/>
            <a:ext cx="6361393" cy="654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79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37EF1A-04D2-BDC8-A119-3B1857780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93" y="238442"/>
            <a:ext cx="6290372" cy="661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91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FE6549-01DF-9B0D-A539-8E2033155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546" y="368108"/>
            <a:ext cx="6032919" cy="648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42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BBF4DA-3115-6A38-6ABB-52D2DF60B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50" y="159412"/>
            <a:ext cx="6341800" cy="669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08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BEDD3F-40C3-910C-236B-D3BBC953D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540" y="288842"/>
            <a:ext cx="6460963" cy="656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61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5F48E-0E8F-A3A9-73A8-9A6849E61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33" y="344396"/>
            <a:ext cx="4869217" cy="651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71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197F3A-466A-67E7-3D7A-E4B409C66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714" y="177553"/>
            <a:ext cx="4884013" cy="70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51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F00537-F208-AA92-D5C0-BA15487DE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556"/>
            <a:ext cx="12192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18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ECEA01-CC89-A56E-E384-5DF469012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12192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45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91F443-C767-52FC-1A81-FF9B1A50D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87" y="300037"/>
            <a:ext cx="8277225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22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13329A1C-B07C-6CBE-FC5F-222754FC9082}"/>
                  </a:ext>
                </a:extLst>
              </p14:cNvPr>
              <p14:cNvContentPartPr/>
              <p14:nvPr/>
            </p14:nvContentPartPr>
            <p14:xfrm>
              <a:off x="7088571" y="4863648"/>
              <a:ext cx="360" cy="360"/>
            </p14:xfrm>
          </p:contentPart>
        </mc:Choice>
        <mc:Fallback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13329A1C-B07C-6CBE-FC5F-222754FC90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79931" y="485500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678B6AB-6E4E-5329-57FA-8F4AB4FE3C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12192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15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878EAE-E662-D769-5999-3BC91560A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27" y="0"/>
            <a:ext cx="4965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52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19F842-20AA-595B-80BA-82081934D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450" y="614448"/>
            <a:ext cx="4478600" cy="62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06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E4346830-4C95-1874-CBD9-1896DC8C4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348" y="0"/>
            <a:ext cx="86823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968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CFE152-020C-0D1A-4DBA-135481FA4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12192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45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FC20C9-1640-7F22-0989-B73D82D7E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12192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71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67121DD-93FC-24DD-7094-455EFE70B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04" y="0"/>
            <a:ext cx="891317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4A1707-02F5-D3E8-C73F-5B31D387CD10}"/>
              </a:ext>
            </a:extLst>
          </p:cNvPr>
          <p:cNvSpPr txBox="1"/>
          <p:nvPr/>
        </p:nvSpPr>
        <p:spPr>
          <a:xfrm>
            <a:off x="4074850" y="878889"/>
            <a:ext cx="3293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Итог:</a:t>
            </a:r>
          </a:p>
        </p:txBody>
      </p:sp>
    </p:spTree>
    <p:extLst>
      <p:ext uri="{BB962C8B-B14F-4D97-AF65-F5344CB8AC3E}">
        <p14:creationId xmlns:p14="http://schemas.microsoft.com/office/powerpoint/2010/main" val="891800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62AC6E2-F3B4-D13D-E6BF-9761E4446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917" y="0"/>
            <a:ext cx="89306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651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46CEE9-FBD6-F95B-2EDB-54B19C7AD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5" y="257175"/>
            <a:ext cx="824865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0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63E9C3-90CA-5D72-9A93-9B1383F2E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2" y="285750"/>
            <a:ext cx="8448675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73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937A6B-5E27-D7E9-33C2-6360E985C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37" y="300037"/>
            <a:ext cx="8391525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39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D1EBA3-2E8D-6CFA-5BEB-C7CD2ABD0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87" y="314325"/>
            <a:ext cx="8277225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33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D321CF-3119-3EF6-4B20-A36C9B713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37" y="314325"/>
            <a:ext cx="8391525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83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2AB52D-72E9-54F7-A053-7F711A8FC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289" y="188520"/>
            <a:ext cx="8855739" cy="666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13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94825F-9215-27EF-2705-0AF3C8FC2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354" y="0"/>
            <a:ext cx="6672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896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3345</TotalTime>
  <Words>2</Words>
  <Application>Microsoft Office PowerPoint</Application>
  <PresentationFormat>Широкоэкранный</PresentationFormat>
  <Paragraphs>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Computer</dc:creator>
  <cp:lastModifiedBy>Computer</cp:lastModifiedBy>
  <cp:revision>2</cp:revision>
  <dcterms:created xsi:type="dcterms:W3CDTF">2024-02-20T04:38:21Z</dcterms:created>
  <dcterms:modified xsi:type="dcterms:W3CDTF">2024-02-22T12:23:38Z</dcterms:modified>
</cp:coreProperties>
</file>