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5" r:id="rId4"/>
    <p:sldId id="270" r:id="rId5"/>
    <p:sldId id="273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1" r:id="rId17"/>
    <p:sldId id="285" r:id="rId18"/>
    <p:sldId id="269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E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357" y="339502"/>
            <a:ext cx="5996656" cy="4536504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636"/>
            </a:avLst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goodfon.ru/original/1024x768/3/e5/novyy-god-rozhdestvo-new-year-7253.jpg" TargetMode="External"/><Relationship Id="rId2" Type="http://schemas.openxmlformats.org/officeDocument/2006/relationships/hyperlink" Target="https://cerenas.club/uploads/posts/2022-12/thumbs/1671009834_cerenas-club-p-zimnii-fon-dlya-vorda-krasivo-1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syen.ru/index/8-28799" TargetMode="External"/><Relationship Id="rId5" Type="http://schemas.openxmlformats.org/officeDocument/2006/relationships/hyperlink" Target="https://papik.pro/uploads/posts/2021-12/thumbs/1639234180_46-papik-pro-p-snegovik-klipart-46.png" TargetMode="External"/><Relationship Id="rId4" Type="http://schemas.openxmlformats.org/officeDocument/2006/relationships/hyperlink" Target="https://www.clipartmax.com/png/full/258-2586575_christmas-gatherings-ausgezeichnetes-baumwollwurfs-kissen-im-kissen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329" y="555526"/>
            <a:ext cx="6336704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155926"/>
            <a:ext cx="3240360" cy="648072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Гордей Н.Ю.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1155690"/>
            <a:ext cx="6552727" cy="166808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9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Инструкция родителям о безопасном поведении детей зимой, в период Новогодних и Рождественских каникул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65" y="3008118"/>
            <a:ext cx="2389719" cy="1939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63F5D8-371C-E764-B06D-31D3261D87AC}"/>
              </a:ext>
            </a:extLst>
          </p:cNvPr>
          <p:cNvSpPr txBox="1"/>
          <p:nvPr/>
        </p:nvSpPr>
        <p:spPr>
          <a:xfrm>
            <a:off x="1917376" y="285948"/>
            <a:ext cx="5472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ctr"/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</a:t>
            </a:r>
          </a:p>
          <a:p>
            <a:pPr marL="90170" algn="ctr"/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«ДЕТСКИЙ САД «РУЧЕЁК» СЕЛА ТЕНИСТОЕ</a:t>
            </a:r>
          </a:p>
          <a:p>
            <a:pPr marL="90170" algn="ctr"/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БАХЧИСАРАЙСКОГО РАЙОНА РЕСПУБЛИКИ КРЫМ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2F0B9-8294-5533-AC56-16BB4A48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7429"/>
            <a:ext cx="8229600" cy="34289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kumimoji="0" lang="ru-RU" sz="2200" b="1" i="0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ОПАСНОСТИ,</a:t>
            </a:r>
            <a:r>
              <a:rPr kumimoji="0" lang="ru-RU" sz="2200" b="1" i="0" strike="noStrike" kern="0" cap="none" spc="-8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200" b="1" i="0" strike="noStrike" kern="0" cap="none" spc="-2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ПОДСТЕРЕГАЮЩИЕ</a:t>
            </a:r>
            <a:r>
              <a:rPr kumimoji="0" lang="ru-RU" sz="2200" b="1" i="0" strike="noStrike" kern="0" cap="none" spc="-10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2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НАС</a:t>
            </a:r>
            <a:r>
              <a:rPr kumimoji="0" lang="ru-RU" sz="2200" b="1" i="0" strike="noStrike" kern="0" cap="none" spc="-114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200" b="1" i="0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ЗИМОЙ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D9A82-BDED-3D5B-6C25-D841F68E3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1549"/>
            <a:ext cx="8229600" cy="3823073"/>
          </a:xfrm>
        </p:spPr>
        <p:txBody>
          <a:bodyPr/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</a:t>
            </a:r>
            <a:r>
              <a:rPr kumimoji="0" lang="ru-RU" sz="2200" b="1" i="0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Осторожно,</a:t>
            </a:r>
            <a:r>
              <a:rPr kumimoji="0" lang="ru-RU" sz="2200" b="1" i="0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гололед!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ходить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обледеневшему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тротуару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маленькими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шажками,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наступая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всю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подошву.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kumimoji="0" lang="ru-RU" sz="22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обходить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скользкие</a:t>
            </a:r>
            <a:r>
              <a:rPr kumimoji="0" lang="ru-RU" sz="2200" b="0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места.</a:t>
            </a:r>
          </a:p>
          <a:p>
            <a:pPr marL="12700" marR="772795" lvl="0" indent="0" defTabSz="914400" eaLnBrk="1" fontAlgn="auto" latinLnBrk="0" hangingPunct="1">
              <a:lnSpc>
                <a:spcPts val="264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дорогу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машина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скользкой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дороге</a:t>
            </a:r>
            <a:r>
              <a:rPr kumimoji="0" lang="ru-RU" sz="22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сможет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остановиться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сразу!</a:t>
            </a:r>
          </a:p>
          <a:p>
            <a:pPr marL="12700" marR="0" lvl="0" indent="0" defTabSz="91440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Осторожно,</a:t>
            </a:r>
            <a:r>
              <a:rPr kumimoji="0" lang="ru-RU" sz="2200" b="1" i="0" u="none" strike="noStrike" kern="0" cap="none" spc="-1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мороз!</a:t>
            </a:r>
          </a:p>
          <a:p>
            <a:pPr marL="12700" marR="156146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вовсе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прогулку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морозные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дни: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высока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обморожения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1" i="0" u="heavy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86311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B88CC-AE4C-AB37-C1AA-D0804FB3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tabLst/>
              <a:defRPr/>
            </a:pPr>
            <a:br>
              <a:rPr kumimoji="0" lang="ru-RU" sz="2800" b="1" i="0" u="heavy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</a:br>
            <a:r>
              <a:rPr kumimoji="0" lang="ru-RU" sz="28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kumimoji="0" lang="ru-RU" sz="2800" b="1" i="0" strike="noStrike" kern="0" cap="none" spc="-5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800" b="1" i="0" strike="noStrike" kern="0" cap="none" spc="-5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водоеме</a:t>
            </a: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3C760-3053-5AE0-6825-67000609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7535"/>
            <a:ext cx="8229600" cy="1872207"/>
          </a:xfrm>
        </p:spPr>
        <p:txBody>
          <a:bodyPr>
            <a:normAutofit fontScale="92500" lnSpcReduction="10000"/>
          </a:bodyPr>
          <a:lstStyle/>
          <a:p>
            <a:pPr marL="12700" marR="762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выходите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заледеневшие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водоемы!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лед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провалился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громко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звать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выбраться,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наползая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накатываясь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край!</a:t>
            </a:r>
            <a:r>
              <a:rPr kumimoji="0" lang="ru-RU" sz="22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Барахтаться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kumimoji="0" lang="ru-RU" sz="2200" b="0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выбраться,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отползти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ru-RU" sz="22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откатиться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края.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defTabSz="914400" eaLnBrk="1" fontAlgn="auto" latinLnBrk="0" hangingPunct="1">
              <a:lnSpc>
                <a:spcPts val="264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Вот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зимнее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года,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учить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их.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7FA870C-DE28-1604-1C00-1769B3E221A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1546" y="2591172"/>
            <a:ext cx="4300908" cy="2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027026212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A5D92-AEF4-6F4C-76DE-267D5CEA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4289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kumimoji="0" lang="ru-RU" sz="28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kumimoji="0" lang="ru-RU" sz="2800" b="1" i="0" strike="noStrike" kern="0" cap="none" spc="-10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kumimoji="0" lang="ru-RU" sz="2800" b="1" i="0" strike="noStrike" kern="0" cap="none" spc="-7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strike="noStrike" kern="0" cap="none" spc="-2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ECD4E8-1C75-853F-891D-39DE844E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895081"/>
          </a:xfrm>
        </p:spPr>
        <p:txBody>
          <a:bodyPr>
            <a:normAutofit fontScale="92500" lnSpcReduction="20000"/>
          </a:bodyPr>
          <a:lstStyle/>
          <a:p>
            <a:pPr marL="12700" marR="94615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разрешайте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выбегать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проезжую</a:t>
            </a:r>
            <a:r>
              <a:rPr kumimoji="0" lang="ru-RU" sz="2200" b="0" i="0" u="none" strike="noStrike" kern="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часть.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2384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Нежелательно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валяться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сугробах,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находятся,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окнами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подъезда.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И,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позволяйте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сугроб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2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высоты.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7462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Неизвестно,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таит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нем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пушистый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heavy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снежок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свежевыпавшим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снегом может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heavy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угодно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разбитые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бутылки,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камень,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проволока, может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оказаться</a:t>
            </a:r>
            <a:r>
              <a:rPr kumimoji="0" lang="ru-RU" sz="22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мусор,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kumimoji="0" lang="ru-RU" sz="22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кто-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донес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мусорки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угодно!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детям,</a:t>
            </a:r>
            <a:r>
              <a:rPr kumimoji="0" lang="ru-RU" sz="22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брать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рот</a:t>
            </a:r>
            <a:r>
              <a:rPr kumimoji="0" lang="ru-RU" sz="22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снег,</a:t>
            </a:r>
            <a:r>
              <a:rPr kumimoji="0" lang="ru-RU" sz="2200" b="0" i="0" u="none" strike="noStrike" kern="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ледяные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корочки,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heavy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сосульки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невидимой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грязи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микробов,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болезнь.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15379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игре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снежки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ребенку,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кидаться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лицо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нельзя,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вообще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кидать</a:t>
            </a:r>
            <a:r>
              <a:rPr kumimoji="0" lang="ru-RU" sz="22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kumimoji="0" lang="ru-RU" sz="22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силой!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16160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976FE-48BE-A5B2-EB51-D695DBC4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tabLst/>
              <a:defRPr/>
            </a:pPr>
            <a:br>
              <a:rPr kumimoji="0" lang="ru-RU" sz="2200" b="1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</a:br>
            <a:br>
              <a:rPr kumimoji="0" lang="ru-RU" sz="2200" b="1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2200" b="1" i="0" u="none" strike="noStrike" kern="0" cap="none" spc="-2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ОСТОРОЖНО:</a:t>
            </a:r>
            <a:r>
              <a:rPr kumimoji="0" lang="ru-RU" sz="2200" b="1" i="0" u="none" strike="noStrike" kern="0" cap="none" spc="-7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ОДИН</a:t>
            </a:r>
            <a:r>
              <a:rPr kumimoji="0" lang="ru-RU" sz="2200" b="1" i="0" u="none" strike="noStrike" kern="0" cap="none" spc="-114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200" b="1" i="0" u="none" strike="noStrike" kern="0" cap="none" spc="-2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ДОМА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34B0ED-C242-D0B3-750D-7696F3784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7534"/>
            <a:ext cx="8229600" cy="3967089"/>
          </a:xfrm>
        </p:spPr>
        <p:txBody>
          <a:bodyPr>
            <a:normAutofit fontScale="92500" lnSpcReduction="20000"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каникулы,</a:t>
            </a:r>
            <a:r>
              <a:rPr 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дети</a:t>
            </a:r>
            <a:r>
              <a:rPr 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</a:t>
            </a:r>
            <a:r>
              <a:rPr 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присмотра</a:t>
            </a:r>
            <a:r>
              <a:rPr kumimoji="0" lang="ru-RU" sz="2200" b="0" i="0" u="none" strike="noStrike" kern="0" cap="none" spc="4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  <a:r>
              <a:rPr kumimoji="0" lang="ru-RU" sz="2200" b="0" i="0" u="none" strike="noStrike" kern="0" cap="none" spc="4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Предупреждать</a:t>
            </a:r>
            <a:r>
              <a:rPr kumimoji="0" lang="ru-RU" sz="2200" b="0" i="0" u="none" strike="noStrike" kern="0" cap="none" spc="4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kumimoji="0" lang="ru-RU" sz="2200" b="0" i="0" u="none" strike="noStrike" kern="0" cap="none" spc="4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kumimoji="0" lang="ru-RU" sz="2200" b="0" i="0" u="none" strike="noStrike" kern="0" cap="none" spc="4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</a:t>
            </a:r>
            <a:r>
              <a:rPr kumimoji="0" lang="ru-RU" sz="2200" b="0" i="0" u="none" strike="noStrike" kern="0" cap="none" spc="48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</a:t>
            </a:r>
            <a:r>
              <a:rPr kumimoji="0" lang="ru-RU" sz="2200" b="0" i="0" u="none" strike="noStrike" kern="0" cap="none" spc="-1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r>
              <a:rPr lang="ru-RU" sz="2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kumimoji="0" lang="ru-RU" sz="2200" b="0" i="0" u="none" strike="noStrike" kern="0" cap="none" spc="50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детям,</a:t>
            </a:r>
            <a:r>
              <a:rPr kumimoji="0" lang="ru-RU" sz="2200" b="0" i="0" u="none" strike="noStrike" kern="0" cap="none" spc="5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2200" b="0" i="0" u="none" strike="noStrike" kern="0" cap="none" spc="5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никто</a:t>
            </a:r>
            <a:r>
              <a:rPr kumimoji="0" lang="ru-RU" sz="2200" b="0" i="0" u="none" strike="noStrike" kern="0" cap="none" spc="4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5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kumimoji="0" lang="ru-RU" sz="2200" b="0" i="0" u="none" strike="noStrike" kern="0" cap="none" spc="4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прийти</a:t>
            </a:r>
            <a:r>
              <a:rPr kumimoji="0" lang="ru-RU" sz="2200" b="0" i="0" u="none" strike="noStrike" kern="0" cap="none" spc="50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4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kumimoji="0" lang="ru-RU" sz="2200" b="0" i="0" u="none" strike="noStrike" kern="0" cap="none" spc="50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kumimoji="0" lang="ru-RU" sz="2200" b="0" i="0" u="none" strike="noStrike" kern="0" cap="none" spc="50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имени</a:t>
            </a:r>
            <a:r>
              <a:rPr kumimoji="0" lang="ru-RU" sz="2200" b="0" i="0" u="none" strike="noStrike" kern="0" cap="none" spc="2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200" b="0" i="0" u="none" strike="noStrike" kern="0" cap="none" spc="22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просьбой</a:t>
            </a:r>
            <a:r>
              <a:rPr kumimoji="0" lang="ru-RU" sz="2200" b="0" i="0" u="none" strike="noStrike" kern="0" cap="none" spc="2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отдать</a:t>
            </a:r>
            <a:r>
              <a:rPr kumimoji="0" lang="ru-RU" sz="2200" b="0" i="0" u="none" strike="noStrike" kern="0" cap="none" spc="2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какую-то</a:t>
            </a:r>
            <a:r>
              <a:rPr kumimoji="0" lang="ru-RU" sz="2200" b="0" i="0" u="none" strike="noStrike" kern="0" cap="none" spc="22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вещь</a:t>
            </a:r>
            <a:r>
              <a:rPr kumimoji="0" lang="ru-RU" sz="2200" b="0" i="0" u="none" strike="noStrike" kern="0" cap="none" spc="2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ru-RU" sz="2200" b="0" i="0" u="none" strike="noStrike" kern="0" cap="none" spc="2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сумму</a:t>
            </a:r>
            <a:r>
              <a:rPr kumimoji="0" lang="ru-RU" sz="2200" b="0" i="0" u="none" strike="noStrike" kern="0" cap="none" spc="2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денег,</a:t>
            </a:r>
            <a:r>
              <a:rPr kumimoji="0" lang="ru-RU" sz="2200" b="0" i="0" u="none" strike="noStrike" kern="0" cap="none" spc="22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приютить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ночлег</a:t>
            </a:r>
            <a:r>
              <a:rPr kumimoji="0" lang="ru-RU" sz="22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т.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Местом</a:t>
            </a:r>
            <a:r>
              <a:rPr kumimoji="0" lang="ru-RU" sz="2200" b="0" i="0" u="none" strike="noStrike" kern="0" cap="none" spc="4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</a:t>
            </a:r>
            <a:r>
              <a:rPr kumimoji="0" lang="ru-RU" sz="2200" b="0" i="0" u="none" strike="noStrike" kern="0" cap="none" spc="4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</a:t>
            </a:r>
            <a:r>
              <a:rPr kumimoji="0" lang="ru-RU" sz="2200" b="0" i="0" u="none" strike="noStrike" kern="0" cap="none" spc="4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200" kern="0" spc="4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kumimoji="0" lang="ru-RU" sz="2200" b="0" i="0" u="none" strike="noStrike" kern="0" cap="none" spc="4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</a:t>
            </a:r>
            <a:r>
              <a:rPr kumimoji="0" lang="ru-RU" sz="2200" b="0" i="0" u="none" strike="noStrike" kern="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ларьки.</a:t>
            </a:r>
            <a:r>
              <a:rPr kumimoji="0" lang="ru-RU" sz="22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kumimoji="0" lang="ru-RU" sz="22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</a:t>
            </a:r>
            <a:r>
              <a:rPr kumimoji="0" lang="ru-RU" sz="2200" b="0" i="0" u="none" strike="noStrike" kern="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детям,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22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ларьки</a:t>
            </a:r>
            <a:r>
              <a:rPr kumimoji="0" lang="ru-RU" sz="22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лучше обходить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стороной,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стоять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часами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витрин.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120" marR="0" lvl="0" indent="0" algn="just" defTabSz="91440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Внушите</a:t>
            </a:r>
            <a:r>
              <a:rPr kumimoji="0" lang="ru-RU" sz="2200" b="1" i="0" u="none" strike="noStrike" kern="0" cap="none" spc="-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своим</a:t>
            </a:r>
            <a:r>
              <a:rPr kumimoji="0" lang="ru-RU" sz="2200" b="1" i="0" u="none" strike="noStrike" kern="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kumimoji="0" lang="ru-RU" sz="2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пять</a:t>
            </a:r>
            <a:r>
              <a:rPr kumimoji="0" lang="ru-RU" sz="2200" b="1" i="0" u="none" strike="noStrike" kern="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«не»: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015" marR="0" lvl="0" indent="-361315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4015" algn="l"/>
              </a:tabLst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дверь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незнакомым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людям.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015" marR="0" lvl="0" indent="-36131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4015" algn="l"/>
              </a:tabLst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ходи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никуда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незнакомыми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людьми,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015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уговаривали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kumimoji="0" lang="ru-RU" sz="2200" b="0" i="0" u="none" strike="noStrike" kern="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интересное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предлагали;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3380" marR="0" lvl="0" indent="-3606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3380" algn="l"/>
              </a:tabLst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садись</a:t>
            </a:r>
            <a:r>
              <a:rPr kumimoji="0" lang="ru-RU" sz="2200" b="0" i="0" u="none" strike="noStrike" kern="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машину</a:t>
            </a:r>
            <a:r>
              <a:rPr kumimoji="0" lang="ru-RU" sz="2200" b="0" i="0" u="none" strike="noStrike" kern="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незнакомыми;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3380" marR="0" lvl="0" indent="-3606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3380" algn="l"/>
              </a:tabLst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играй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улице</a:t>
            </a:r>
            <a:r>
              <a:rPr kumimoji="0" lang="ru-RU" sz="2200" b="0" i="0" u="none" strike="noStrike" kern="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наступлением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темноты;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3380" marR="0" lvl="0" indent="-3606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3380" algn="l"/>
              </a:tabLst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входи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подъезд,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лифт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незнакомыми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792480" algn="l"/>
                <a:tab pos="1731645" algn="l"/>
                <a:tab pos="3034665" algn="l"/>
                <a:tab pos="4419600" algn="l"/>
              </a:tabLst>
              <a:defRPr/>
            </a:pP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175" algn="l"/>
                <a:tab pos="1865630" algn="l"/>
                <a:tab pos="2456815" algn="l"/>
              </a:tabLst>
              <a:defRPr/>
            </a:pP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236176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FAF7B-01C4-8463-0FAE-E0F966B6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708025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tabLst/>
              <a:defRPr/>
            </a:pPr>
            <a:br>
              <a:rPr kumimoji="0" lang="ru-RU" sz="20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</a:br>
            <a:br>
              <a:rPr kumimoji="0" lang="ru-RU" sz="20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2000" b="1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kumimoji="0" lang="ru-RU" sz="2000" b="1" i="0" u="none" strike="noStrike" kern="0" cap="none" spc="-10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kumimoji="0" lang="ru-RU" sz="2000" b="1" i="0" u="none" strike="noStrike" kern="0" cap="none" spc="-114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000" b="1" i="0" u="none" strike="noStrike" kern="0" cap="none" spc="-65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kumimoji="0" lang="ru-RU" sz="2000" b="1" i="0" u="none" strike="noStrike" kern="0" cap="none" spc="-75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kumimoji="0" lang="ru-RU" sz="20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НОВОГОДНИХ</a:t>
            </a:r>
            <a:r>
              <a:rPr kumimoji="0" lang="ru-RU" sz="2000" b="1" i="0" u="none" strike="noStrike" kern="0" cap="none" spc="-9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/>
                <a:cs typeface="Arial"/>
              </a:rPr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0AA616-4E47-CDC2-47A3-2A5680962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marL="12700" marR="659130" lvl="0" indent="45974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72440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Ёлка</a:t>
            </a:r>
            <a:r>
              <a:rPr kumimoji="0" lang="ru-RU" sz="20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</a:t>
            </a:r>
            <a:r>
              <a:rPr kumimoji="0" lang="ru-RU" sz="20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0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устойчивой</a:t>
            </a:r>
            <a:r>
              <a:rPr kumimoji="0" lang="ru-RU" sz="20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подставке,</a:t>
            </a:r>
            <a:r>
              <a:rPr kumimoji="0" lang="ru-RU" sz="20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подальше</a:t>
            </a:r>
            <a:r>
              <a:rPr kumimoji="0" lang="ru-RU" sz="20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kumimoji="0" lang="ru-RU" sz="20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отопительных приборов.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5302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42925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kumimoji="0" lang="ru-RU" sz="20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</a:t>
            </a:r>
            <a:r>
              <a:rPr kumimoji="0" lang="ru-RU" sz="20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елки</a:t>
            </a:r>
            <a:r>
              <a:rPr kumimoji="0" lang="ru-RU" sz="20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kumimoji="0" lang="ru-RU" sz="20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kumimoji="0" lang="ru-RU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kumimoji="0" lang="ru-RU" sz="20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исправные</a:t>
            </a:r>
            <a:r>
              <a:rPr kumimoji="0" lang="ru-RU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гирлянды</a:t>
            </a:r>
            <a:r>
              <a:rPr kumimoji="0" lang="ru-RU" sz="20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заводского</a:t>
            </a:r>
            <a:r>
              <a:rPr kumimoji="0" lang="ru-RU" sz="2000" b="0" i="0" u="none" strike="noStrike" kern="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 marR="0" lvl="0" indent="0" defTabSz="914400" eaLnBrk="1" fontAlgn="auto" latinLnBrk="0" hangingPunct="1">
              <a:lnSpc>
                <a:spcPts val="2395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Запрещается: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040" marR="0" lvl="0" indent="-180340" defTabSz="91440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3040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украшать</a:t>
            </a:r>
            <a:r>
              <a:rPr kumimoji="0" lang="ru-RU" sz="20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елку</a:t>
            </a:r>
            <a:r>
              <a:rPr kumimoji="0" lang="ru-RU" sz="20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свечами,</a:t>
            </a:r>
            <a:r>
              <a:rPr kumimoji="0" lang="ru-RU" sz="20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ватой,</a:t>
            </a:r>
            <a:r>
              <a:rPr kumimoji="0" lang="ru-RU" sz="20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игрушками</a:t>
            </a:r>
            <a:r>
              <a:rPr kumimoji="0" lang="ru-RU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kumimoji="0" lang="ru-RU" sz="20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kumimoji="0" lang="ru-RU" sz="20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0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целлулоида;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4160" marR="0" lvl="0" indent="-25146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64160" algn="l"/>
              </a:tabLst>
              <a:defRPr/>
            </a:pP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</a:t>
            </a:r>
            <a:r>
              <a:rPr kumimoji="0" lang="ru-RU" sz="20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маскарадные</a:t>
            </a:r>
            <a:r>
              <a:rPr kumimoji="0" lang="ru-RU" sz="20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костюмы</a:t>
            </a:r>
            <a:r>
              <a:rPr kumimoji="0" lang="ru-RU" sz="20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kumimoji="0" lang="ru-RU" sz="20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марли,</a:t>
            </a:r>
            <a:r>
              <a:rPr kumimoji="0" lang="ru-RU" sz="20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ваты,</a:t>
            </a:r>
            <a:r>
              <a:rPr kumimoji="0" lang="ru-RU" sz="20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kumimoji="0" lang="ru-RU" sz="20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0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картона;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61745" lvl="0" indent="25146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64160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</a:t>
            </a:r>
            <a:r>
              <a:rPr kumimoji="0" lang="ru-RU" sz="20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свечи</a:t>
            </a:r>
            <a:r>
              <a:rPr kumimoji="0" lang="ru-RU" sz="20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0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хлопушки,</a:t>
            </a:r>
            <a:r>
              <a:rPr kumimoji="0" lang="ru-RU" sz="20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устраивать</a:t>
            </a:r>
            <a:r>
              <a:rPr kumimoji="0" lang="ru-RU" sz="20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фейерверки</a:t>
            </a:r>
            <a:r>
              <a:rPr kumimoji="0" lang="ru-RU" sz="20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0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kumimoji="0" lang="ru-RU" sz="20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световые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пожароопасные</a:t>
            </a:r>
            <a:r>
              <a:rPr kumimoji="0" lang="ru-RU" sz="20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эффекты,</a:t>
            </a:r>
            <a:r>
              <a:rPr kumimoji="0" lang="ru-RU" sz="20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kumimoji="0" lang="ru-RU" sz="20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kumimoji="0" lang="ru-RU" sz="20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</a:t>
            </a:r>
            <a:r>
              <a:rPr kumimoji="0" lang="ru-RU" sz="20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20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пожару;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4160" marR="0" lvl="0" indent="-25146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64160" algn="l"/>
              </a:tabLst>
              <a:defRPr/>
            </a:pP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</a:t>
            </a:r>
            <a:r>
              <a:rPr kumimoji="0" lang="ru-RU" sz="20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kumimoji="0" lang="ru-RU" sz="20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присмотра</a:t>
            </a:r>
            <a:r>
              <a:rPr kumimoji="0" lang="ru-RU" sz="20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kumimoji="0" lang="ru-RU" sz="20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kumimoji="0" lang="ru-RU" sz="20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kumimoji="0" lang="ru-RU" sz="20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новогодних</a:t>
            </a:r>
            <a:r>
              <a:rPr kumimoji="0" lang="ru-RU" sz="20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</a:t>
            </a:r>
            <a:r>
              <a:rPr kumimoji="0" lang="ru-RU" sz="2000" b="1" i="0" u="none" strike="noStrike" kern="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kumimoji="0" lang="ru-RU" sz="2000" b="1" i="0" u="none" strike="noStrike" kern="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</a:t>
            </a:r>
            <a:r>
              <a:rPr kumimoji="0" lang="ru-RU" sz="2000" b="1" i="0" u="none" strike="noStrike" kern="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пиротехническими</a:t>
            </a:r>
            <a:r>
              <a:rPr kumimoji="0" lang="ru-RU" sz="2000" b="1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изделиями!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 marR="169862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</a:t>
            </a:r>
            <a:r>
              <a:rPr kumimoji="0" lang="ru-RU" sz="2000" b="1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kumimoji="0" lang="ru-RU" sz="2000" b="1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</a:t>
            </a:r>
            <a:r>
              <a:rPr kumimoji="0" lang="ru-RU" sz="2000" b="1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kumimoji="0" lang="ru-RU" sz="2000" b="1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kumimoji="0" lang="ru-RU" sz="2000" b="1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000" b="1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строго</a:t>
            </a:r>
            <a:r>
              <a:rPr kumimoji="0" lang="ru-RU" sz="2000" b="1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</a:t>
            </a:r>
            <a:r>
              <a:rPr kumimoji="0" lang="ru-RU" sz="2000" b="1" i="0" u="none" strike="noStrike" kern="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kumimoji="0" lang="ru-RU" sz="2000" b="1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kumimoji="0" lang="ru-RU" sz="2000" b="1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000" b="1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  <a:r>
              <a:rPr kumimoji="0" lang="ru-RU" sz="2000" b="1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зимних</a:t>
            </a:r>
            <a:r>
              <a:rPr kumimoji="0" lang="ru-RU" sz="2000" b="1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каникул!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Напоминаем,</a:t>
            </a:r>
            <a:r>
              <a:rPr kumimoji="0" lang="ru-RU" sz="2000" b="1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2000" b="1" i="0" u="none" strike="noStrike" kern="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000" b="1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kumimoji="0" lang="ru-RU" sz="2000" b="1" i="0" u="none" strike="noStrike" kern="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</a:t>
            </a:r>
            <a:r>
              <a:rPr kumimoji="0" lang="ru-RU" sz="2000" b="1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пожара</a:t>
            </a:r>
            <a:r>
              <a:rPr kumimoji="0" lang="ru-RU" sz="2000" b="1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000" b="1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службу</a:t>
            </a:r>
            <a:r>
              <a:rPr kumimoji="0" lang="ru-RU" sz="2000" b="1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спасения.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502593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21CE8-3A02-5FE3-DE72-64D70F5D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5765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Покупайте</a:t>
            </a:r>
            <a:r>
              <a:rPr kumimoji="0" lang="ru-RU" sz="2400" b="1" i="0" strike="noStrike" kern="0" cap="none" spc="-6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пиротехнику</a:t>
            </a:r>
            <a:r>
              <a:rPr kumimoji="0" lang="ru-RU" sz="2400" b="1" i="0" strike="noStrike" kern="0" cap="none" spc="-8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kumimoji="0" lang="ru-RU" sz="2400" b="1" i="0" strike="noStrike" kern="0" cap="none" spc="-8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400" b="1" i="0" strike="noStrike" kern="0" cap="none" spc="-1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магазинах,</a:t>
            </a:r>
            <a:r>
              <a:rPr kumimoji="0" lang="ru-RU" sz="2400" b="1" i="0" strike="noStrike" kern="0" cap="none" spc="-4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sz="2400" b="1" i="0" strike="noStrike" kern="0" cap="none" spc="-6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400" b="1" i="0" strike="noStrike" kern="0" cap="none" spc="-7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400" b="1" i="0" strike="noStrike" kern="0" cap="none" spc="-6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kumimoji="0" lang="ru-RU" sz="2400" b="1" i="0" strike="noStrike" kern="0" cap="none" spc="-3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ru-RU" sz="2400" b="1" i="0" strike="noStrike" kern="0" cap="none" spc="-7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400" b="1" i="0" strike="noStrike" kern="0" cap="none" spc="-7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рынках,</a:t>
            </a:r>
            <a:r>
              <a:rPr kumimoji="0" lang="ru-RU" sz="2400" b="1" i="0" strike="noStrike" kern="0" cap="none" spc="-7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kumimoji="0" lang="ru-RU" sz="2400" b="1" i="0" strike="noStrike" kern="0" cap="none" spc="-5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  <a:r>
              <a:rPr kumimoji="0" lang="ru-RU" sz="2400" b="1" i="0" strike="noStrike" kern="0" cap="none" spc="-5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kumimoji="0" lang="ru-RU" sz="2400" b="1" i="0" strike="noStrike" kern="0" cap="none" spc="-3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продать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контрафактную</a:t>
            </a:r>
            <a:r>
              <a:rPr kumimoji="0" lang="ru-RU" sz="2400" b="1" i="0" strike="noStrike" kern="0" cap="none" spc="-14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продукцию!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6FB9E573-F9C5-3305-2C1D-234CE57E22F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0243" y="1708150"/>
            <a:ext cx="4983513" cy="2886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434538000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50D00B7-BDA9-B3D2-7EAF-1E165DB3960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95486"/>
            <a:ext cx="8784976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00525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5364A20-B189-DB2C-A5F4-17F6BB0D0BD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95486"/>
            <a:ext cx="8784976" cy="47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82950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1800" y="195486"/>
            <a:ext cx="3744416" cy="3544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699542"/>
            <a:ext cx="8640960" cy="424847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https://cerenas.club/uploads/posts/2022-12/thumbs/1671009834_cerenas-club-p-zimnii-fon-dlya-vorda-krasivo-15.jpg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https://img.goodfon.ru/original/1024x768/3/e5/novyy-god-rozhdestvo-new-year-7253.jpg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https://www.clipartmax.com/png/full/258-2586575_christmas-gatherings-ausgezeichnetes-baumwollwurfs-kissen-im-kissen.png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https://papik.pro/uploads/posts/2021-12/thumbs/1639234180_46-papik-pro-p-snegovik-klipart-46.png</a:t>
            </a: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 можете использовать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данное оформление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создания своих презентаций,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в своей презентации вы должны указать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автора шаблона: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Бейгул Ольга Куприяновна </a:t>
            </a:r>
          </a:p>
          <a:p>
            <a:pPr lvl="0" algn="ctr">
              <a:buNone/>
            </a:pP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музыки ГБОУ  ЛНР «Антрацитовская средняя школа №2 им. К.В. Младших»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buNone/>
            </a:pP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Луганской области г. Антрацит </a:t>
            </a:r>
          </a:p>
          <a:p>
            <a:pPr lvl="0" algn="ctr">
              <a:buNone/>
            </a:pP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http://easyen.ru/index/8-28799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A8A9D-DEB2-F25C-9DE2-0D707F47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kumimoji="0" lang="ru-RU" sz="28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Безопасность</a:t>
            </a:r>
            <a:r>
              <a:rPr kumimoji="0" lang="ru-RU" sz="2800" b="1" i="0" strike="noStrike" kern="0" cap="none" spc="-9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kumimoji="0" lang="ru-RU" sz="2800" b="1" i="0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ребенка</a:t>
            </a:r>
            <a:r>
              <a:rPr kumimoji="0" lang="ru-RU" sz="2800" b="1" i="0" strike="noStrike" kern="0" cap="none" spc="-8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kumimoji="0" lang="ru-RU" sz="28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во</a:t>
            </a:r>
            <a:r>
              <a:rPr kumimoji="0" lang="ru-RU" sz="2800" b="1" i="0" strike="noStrike" kern="0" cap="none" spc="-9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kumimoji="0" lang="ru-RU" sz="28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</a:t>
            </a:r>
            <a:r>
              <a:rPr kumimoji="0" lang="ru-RU" sz="2800" b="1" i="0" strike="noStrike" kern="0" cap="none" spc="-8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kumimoji="0" lang="ru-RU" sz="2800" b="1" i="0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каникул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020C38-F4CC-7400-4D3F-FBEB2927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 fontScale="92500" lnSpcReduction="20000"/>
          </a:bodyPr>
          <a:lstStyle/>
          <a:p>
            <a:pPr marL="12700" marR="5080" lvl="0" indent="-12700" defTabSz="914400" eaLnBrk="1" fontAlgn="auto" latinLnBrk="0" hangingPunct="1">
              <a:lnSpc>
                <a:spcPct val="1072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Наступают</a:t>
            </a:r>
            <a:r>
              <a:rPr kumimoji="0" lang="ru-RU" sz="2800" b="0" i="0" u="none" strike="noStrike" kern="0" cap="none" spc="1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зимние</a:t>
            </a:r>
            <a:r>
              <a:rPr kumimoji="0" lang="ru-RU" sz="2800" b="0" i="0" u="none" strike="noStrike" kern="0" cap="none" spc="1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каникулы</a:t>
            </a:r>
            <a:r>
              <a:rPr kumimoji="0" lang="ru-RU" sz="2800" b="0" i="0" u="none" strike="noStrike" kern="0" cap="none" spc="1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–</a:t>
            </a:r>
            <a:r>
              <a:rPr kumimoji="0" lang="ru-RU" sz="2800" b="0" i="0" u="none" strike="noStrike" kern="0" cap="none" spc="1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пора</a:t>
            </a:r>
            <a:r>
              <a:rPr kumimoji="0" lang="ru-RU" sz="2800" b="0" i="0" u="none" strike="noStrike" kern="0" cap="none" spc="11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отдыха</a:t>
            </a:r>
            <a:r>
              <a:rPr kumimoji="0" lang="ru-RU" sz="2800" b="0" i="0" u="none" strike="noStrike" kern="0" cap="none" spc="1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детей,</a:t>
            </a:r>
            <a:r>
              <a:rPr kumimoji="0" lang="ru-RU" sz="2800" b="0" i="0" u="none" strike="noStrike" kern="0" cap="none" spc="1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интересных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дел,</a:t>
            </a:r>
            <a:r>
              <a:rPr kumimoji="0" lang="ru-RU" sz="28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новых</a:t>
            </a:r>
            <a:r>
              <a:rPr kumimoji="0" lang="ru-RU" sz="28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впечатлений.</a:t>
            </a:r>
            <a:endParaRPr lang="ru-RU" sz="2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lvl="0" indent="-12700" defTabSz="914400" eaLnBrk="1" fontAlgn="auto" latinLnBrk="0" hangingPunct="1">
              <a:lnSpc>
                <a:spcPct val="1072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Чтобы</a:t>
            </a:r>
            <a:r>
              <a:rPr kumimoji="0" lang="ru-RU" sz="2800" b="0" i="0" u="none" strike="noStrike" kern="0" cap="none" spc="5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избежать</a:t>
            </a:r>
            <a:r>
              <a:rPr kumimoji="0" lang="ru-RU" sz="2800" b="0" i="0" u="none" strike="noStrike" kern="0" cap="none" spc="5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непредвиденных</a:t>
            </a:r>
            <a:r>
              <a:rPr kumimoji="0" lang="ru-RU" sz="2800" b="0" i="0" u="none" strike="noStrike" kern="0" cap="none" spc="5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ситуаций</a:t>
            </a:r>
            <a:r>
              <a:rPr kumimoji="0" lang="ru-RU" sz="2800" b="0" i="0" u="none" strike="noStrike" kern="0" cap="none" spc="5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с</a:t>
            </a:r>
            <a:r>
              <a:rPr kumimoji="0" lang="ru-RU" sz="2800" b="0" i="0" u="none" strike="noStrike" kern="0" cap="none" spc="5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kumimoji="0" lang="ru-RU" sz="2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детьми,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убедительно</a:t>
            </a:r>
            <a:r>
              <a:rPr kumimoji="0" lang="ru-RU" sz="2800" b="0" i="0" u="none" strike="noStrike" kern="0" cap="none" spc="1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просим</a:t>
            </a:r>
            <a:r>
              <a:rPr kumimoji="0" lang="ru-RU" sz="2800" b="0" i="0" u="none" strike="noStrike" kern="0" cap="none" spc="1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Вас</a:t>
            </a:r>
            <a:r>
              <a:rPr kumimoji="0" lang="ru-RU" sz="2800" b="0" i="0" u="none" strike="noStrike" kern="0" cap="none" spc="1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позаботиться</a:t>
            </a:r>
            <a:r>
              <a:rPr kumimoji="0" lang="ru-RU" sz="2800" b="0" i="0" u="none" strike="noStrike" kern="0" cap="none" spc="4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 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о</a:t>
            </a:r>
            <a:r>
              <a:rPr kumimoji="0" lang="ru-RU" sz="2800" b="0" i="0" u="none" strike="noStrike" kern="0" cap="none" spc="1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безопасности</a:t>
            </a:r>
            <a:r>
              <a:rPr kumimoji="0" lang="ru-RU" sz="2800" b="0" i="0" u="none" strike="noStrike" kern="0" cap="none" spc="1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kumimoji="0" lang="ru-RU" sz="2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ваших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детей,</a:t>
            </a:r>
            <a:r>
              <a:rPr kumimoji="0" lang="ru-RU" sz="28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особенно</a:t>
            </a:r>
            <a:r>
              <a:rPr kumimoji="0" lang="ru-RU" sz="28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если</a:t>
            </a:r>
            <a:r>
              <a:rPr kumimoji="0" lang="ru-RU" sz="28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они</a:t>
            </a:r>
            <a:r>
              <a:rPr kumimoji="0" lang="ru-RU" sz="28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остаются</a:t>
            </a:r>
            <a:r>
              <a:rPr kumimoji="0" lang="ru-RU" sz="28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дома</a:t>
            </a:r>
            <a:r>
              <a:rPr kumimoji="0" lang="ru-RU" sz="28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без</a:t>
            </a:r>
            <a:r>
              <a:rPr kumimoji="0" lang="ru-RU" sz="28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присмотра</a:t>
            </a:r>
            <a:r>
              <a:rPr kumimoji="0" lang="ru-RU" sz="28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взрослых.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163638" marR="1621155" lvl="0" indent="-1163638" algn="ctr" defTabSz="914400" eaLnBrk="1" fontAlgn="auto" latinLnBrk="0" hangingPunct="1">
              <a:lnSpc>
                <a:spcPct val="129299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            Помните,</a:t>
            </a:r>
            <a:r>
              <a:rPr kumimoji="0" lang="ru-RU" sz="28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что</a:t>
            </a:r>
            <a:r>
              <a:rPr kumimoji="0" lang="ru-RU" sz="2800" b="1" i="0" u="none" strike="noStrike" kern="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в</a:t>
            </a:r>
            <a:r>
              <a:rPr kumimoji="0" lang="ru-RU" sz="2800" b="1" i="0" u="none" strike="noStrike" kern="0" cap="none" spc="-95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это</a:t>
            </a:r>
            <a:r>
              <a:rPr kumimoji="0" lang="ru-RU" sz="2800" b="1" i="0" u="none" strike="noStrike" kern="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время</a:t>
            </a:r>
            <a:r>
              <a:rPr kumimoji="0" lang="ru-RU" sz="2800" b="1" i="0" u="none" strike="noStrike" kern="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значительно</a:t>
            </a:r>
            <a:r>
              <a:rPr lang="ru-RU" sz="2800" b="1" kern="0" spc="-8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увеличивается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риск</a:t>
            </a:r>
            <a:r>
              <a:rPr kumimoji="0" lang="ru-RU" sz="28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уличного</a:t>
            </a:r>
            <a:r>
              <a:rPr kumimoji="0" lang="ru-RU" sz="28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и</a:t>
            </a:r>
            <a:r>
              <a:rPr kumimoji="0" lang="ru-RU" sz="2800" b="1" i="0" u="none" strike="noStrike" kern="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бытового</a:t>
            </a:r>
            <a:r>
              <a:rPr kumimoji="0" lang="ru-RU" sz="28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травматизма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88677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3C47D-B8AE-0B23-10BE-0837EF12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/>
          <a:lstStyle/>
          <a:p>
            <a:r>
              <a:rPr kumimoji="0" lang="ru-RU" sz="2000" b="1" i="0" u="none" strike="noStrike" kern="0" cap="none" spc="-2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</a:t>
            </a:r>
            <a:r>
              <a:rPr kumimoji="0" lang="ru-RU" sz="2000" b="1" i="0" u="none" strike="noStrike" kern="0" cap="none" spc="-7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ПОВЕДЕНИЯ</a:t>
            </a:r>
            <a:r>
              <a:rPr kumimoji="0" lang="ru-RU" sz="2000" b="1" i="0" u="none" strike="noStrike" kern="0" cap="none" spc="-4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kumimoji="0" lang="ru-RU" sz="2000" b="1" i="0" u="none" strike="noStrike" kern="0" cap="none" spc="-8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ДОРОГЕ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62AC9-6059-FB03-DD10-3C5AC5DE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5527"/>
            <a:ext cx="8229600" cy="2088231"/>
          </a:xfrm>
        </p:spPr>
        <p:txBody>
          <a:bodyPr>
            <a:normAutofit fontScale="77500" lnSpcReduction="20000"/>
          </a:bodyPr>
          <a:lstStyle/>
          <a:p>
            <a:pPr marL="3227388" marR="5080" lvl="0" indent="-3227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Важно,</a:t>
            </a:r>
            <a:r>
              <a:rPr kumimoji="0" lang="ru-RU" sz="2200" b="1" i="0" u="none" strike="noStrike" kern="0" cap="none" spc="-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kumimoji="0" lang="ru-RU" sz="2200" b="1" i="0" u="none" strike="noStrike" kern="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kumimoji="0" lang="ru-RU" sz="2200" b="1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kumimoji="0" lang="ru-RU" sz="2200" b="1" i="0" u="none" strike="noStrike" kern="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</a:t>
            </a:r>
            <a:r>
              <a:rPr kumimoji="0" lang="ru-RU" sz="2200" b="1" i="0" u="none" strike="noStrike" kern="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kumimoji="0" lang="ru-RU" sz="2200" b="1" i="0" u="none" strike="noStrike" kern="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kumimoji="0" lang="ru-RU" sz="2200" b="1" i="0" u="none" strike="noStrike" kern="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соблюдении</a:t>
            </a:r>
            <a:r>
              <a:rPr kumimoji="0" lang="ru-RU" sz="2200" b="1" i="0" u="none" strike="noStrike" kern="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227388" marR="5080" lvl="0" indent="-11636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правил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</a:t>
            </a:r>
            <a:r>
              <a:rPr kumimoji="0" lang="ru-RU" sz="2200" b="1" i="0" u="none" strike="noStrike" kern="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31800" lvl="0" indent="-190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454"/>
              <a:buFont typeface="Wingdings"/>
              <a:buChar char=""/>
              <a:tabLst>
                <a:tab pos="12700" algn="l"/>
                <a:tab pos="261620" algn="l"/>
              </a:tabLst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Привлекайте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участию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ваших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наблюдениях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обстановкой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дороге:</a:t>
            </a:r>
            <a:r>
              <a:rPr kumimoji="0" lang="ru-RU" sz="2200" b="0" i="0" u="none" strike="noStrike" kern="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показывайте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ему</a:t>
            </a:r>
            <a:r>
              <a:rPr kumimoji="0" lang="ru-RU" sz="22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kumimoji="0" lang="ru-RU" sz="2200" b="0" i="0" u="none" strike="noStrike" kern="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машины,</a:t>
            </a:r>
            <a:r>
              <a:rPr kumimoji="0" lang="ru-RU" sz="22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kumimoji="0" lang="ru-RU" sz="22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готовятся</a:t>
            </a:r>
            <a:r>
              <a:rPr kumimoji="0" lang="ru-RU" sz="22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поворачивать,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едут</a:t>
            </a:r>
            <a:r>
              <a:rPr kumimoji="0" lang="ru-RU" sz="22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скоростью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49554" lvl="0" indent="-190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454"/>
              <a:buFont typeface="Wingdings"/>
              <a:buChar char=""/>
              <a:tabLst>
                <a:tab pos="12700" algn="l"/>
                <a:tab pos="261620" algn="l"/>
              </a:tabLst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Не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выходите</a:t>
            </a:r>
            <a:r>
              <a:rPr kumimoji="0" lang="ru-RU" sz="22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из-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машины,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кустов,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осмотрев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дороги,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типичная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ошибка,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допускать,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повторяли.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55" marR="0" lvl="0" indent="-2508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454"/>
              <a:buFont typeface="Wingdings"/>
              <a:buChar char=""/>
              <a:tabLst>
                <a:tab pos="262255" algn="l"/>
              </a:tabLst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разрешайте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вблизи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проезжей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улицы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8F99E3DB-FEBF-85AB-1059-54FA9DE999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2643758"/>
            <a:ext cx="2977239" cy="22329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691BDE17-A49B-6573-4949-D536B91093D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5908" y="2643758"/>
            <a:ext cx="3200912" cy="22329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923682878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57175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tabLst/>
              <a:defRPr/>
            </a:pPr>
            <a:br>
              <a:rPr kumimoji="0" lang="ru-RU" sz="2200" b="1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</a:br>
            <a:br>
              <a:rPr kumimoji="0" lang="ru-RU" sz="2200" b="1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2200" b="1" i="0" u="none" strike="noStrike" kern="0" cap="none" spc="-2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kumimoji="0" lang="ru-RU" sz="2200" b="1" i="0" u="none" strike="noStrike" kern="0" cap="none" spc="-7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kumimoji="0" lang="ru-RU" sz="2200" b="1" i="0" u="none" strike="noStrike" kern="0" cap="none" spc="-4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1" i="0" u="none" strike="noStrike" kern="0" cap="none" spc="-8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ДОРОГЕ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168A3-783C-D599-6378-B5D93F9E2E09}"/>
              </a:ext>
            </a:extLst>
          </p:cNvPr>
          <p:cNvSpPr txBox="1"/>
          <p:nvPr/>
        </p:nvSpPr>
        <p:spPr>
          <a:xfrm>
            <a:off x="442570" y="627534"/>
            <a:ext cx="8229600" cy="256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04615" marR="5080" lvl="0" indent="-36353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Важно,</a:t>
            </a:r>
            <a:r>
              <a:rPr kumimoji="0" lang="ru-RU" sz="1600" b="1" i="0" u="none" strike="noStrike" kern="0" cap="none" spc="-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kumimoji="0" lang="ru-RU" sz="1600" b="1" i="0" u="none" strike="noStrike" kern="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kumimoji="0" lang="ru-RU" sz="1600" b="1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kumimoji="0" lang="ru-RU" sz="1600" b="1" i="0" u="none" strike="noStrike" kern="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</a:t>
            </a:r>
            <a:r>
              <a:rPr kumimoji="0" lang="ru-RU" sz="1600" b="1" i="0" u="none" strike="noStrike" kern="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kumimoji="0" lang="ru-RU" sz="1600" b="1" i="0" u="none" strike="noStrike" kern="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kumimoji="0" lang="ru-RU" sz="1600" b="1" i="0" u="none" strike="noStrike" kern="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16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соблюдении</a:t>
            </a:r>
            <a:r>
              <a:rPr kumimoji="0" lang="ru-RU" sz="1600" b="1" i="0" u="none" strike="noStrike" kern="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03663" marR="5080" lvl="0" indent="-36353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</a:t>
            </a:r>
            <a:r>
              <a:rPr kumimoji="0" lang="ru-RU" sz="1600" b="1" i="0" u="none" strike="noStrike" kern="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marR="0" lvl="0" indent="-327025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97727"/>
              <a:buFont typeface="Wingdings"/>
              <a:buChar char=""/>
              <a:tabLst>
                <a:tab pos="339725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16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спешите,</a:t>
            </a:r>
            <a:r>
              <a:rPr kumimoji="0" lang="ru-RU" sz="16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</a:t>
            </a:r>
            <a:r>
              <a:rPr kumimoji="0" lang="ru-RU" sz="16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дорогу</a:t>
            </a:r>
            <a:r>
              <a:rPr kumimoji="0" lang="ru-RU" sz="16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размеренным</a:t>
            </a:r>
            <a:r>
              <a:rPr kumimoji="0" lang="ru-RU" sz="16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шагом.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01040" lvl="0" indent="-635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97727"/>
              <a:buFont typeface="Wingdings"/>
              <a:buChar char=""/>
              <a:tabLst>
                <a:tab pos="12700" algn="l"/>
                <a:tab pos="339090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Выходя</a:t>
            </a:r>
            <a:r>
              <a:rPr kumimoji="0" lang="ru-RU" sz="16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16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проезжую</a:t>
            </a:r>
            <a:r>
              <a:rPr kumimoji="0" lang="ru-RU" sz="16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kumimoji="0" lang="ru-RU" sz="16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дороги,</a:t>
            </a:r>
            <a:r>
              <a:rPr kumimoji="0" lang="ru-RU" sz="16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прекратите</a:t>
            </a:r>
            <a:r>
              <a:rPr kumimoji="0" lang="ru-RU" sz="16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</a:t>
            </a:r>
            <a:r>
              <a:rPr kumimoji="0" lang="ru-RU" sz="16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kumimoji="0" lang="ru-RU" sz="16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kumimoji="0" lang="ru-RU" sz="16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привыкнуть,</a:t>
            </a:r>
            <a:r>
              <a:rPr kumimoji="0" lang="ru-RU" sz="16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16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kumimoji="0" lang="ru-RU" sz="16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переходе</a:t>
            </a:r>
            <a:r>
              <a:rPr kumimoji="0" lang="ru-RU" sz="16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r>
              <a:rPr kumimoji="0" lang="ru-RU" sz="16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kumimoji="0" lang="ru-RU" sz="16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сосредоточиться.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marR="0" lvl="0" indent="-327025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97727"/>
              <a:buFont typeface="Wingdings"/>
              <a:buChar char=""/>
              <a:tabLst>
                <a:tab pos="339725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16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</a:t>
            </a:r>
            <a:r>
              <a:rPr kumimoji="0" lang="ru-RU" sz="16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дорогу</a:t>
            </a:r>
            <a:r>
              <a:rPr kumimoji="0" lang="ru-RU" sz="16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16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kumimoji="0" lang="ru-RU" sz="16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ru-RU" sz="16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жёлтый</a:t>
            </a:r>
            <a:r>
              <a:rPr kumimoji="0" lang="ru-RU" sz="16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сигнал</a:t>
            </a:r>
            <a:r>
              <a:rPr kumimoji="0" lang="ru-RU" sz="16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светофора.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marR="0" lvl="0" indent="-327025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97727"/>
              <a:buFont typeface="Wingdings"/>
              <a:buChar char=""/>
              <a:tabLst>
                <a:tab pos="339725" algn="l"/>
              </a:tabLst>
              <a:defRPr/>
            </a:pP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</a:t>
            </a:r>
            <a:r>
              <a:rPr kumimoji="0" lang="ru-RU" sz="16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дорогу</a:t>
            </a:r>
            <a:r>
              <a:rPr kumimoji="0" lang="ru-RU" sz="16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kumimoji="0" lang="ru-RU" sz="16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16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местах,</a:t>
            </a:r>
            <a:r>
              <a:rPr kumimoji="0" lang="ru-RU" sz="16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обозначенных</a:t>
            </a:r>
            <a:r>
              <a:rPr kumimoji="0" lang="ru-RU" sz="16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дорожным</a:t>
            </a:r>
            <a:r>
              <a:rPr kumimoji="0" lang="ru-RU" sz="16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«Пешеходный</a:t>
            </a:r>
            <a:r>
              <a:rPr kumimoji="0" lang="ru-RU" sz="1600" b="0" i="0" u="none" strike="noStrike" kern="0" cap="none" spc="-1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переход».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59330" lvl="0" indent="-6985" defTabSz="91440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Pct val="97727"/>
              <a:buFont typeface="Wingdings"/>
              <a:buChar char=""/>
              <a:tabLst>
                <a:tab pos="12700" algn="l"/>
                <a:tab pos="261620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Из</a:t>
            </a:r>
            <a:r>
              <a:rPr kumimoji="0" lang="ru-RU" sz="16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автобуса,</a:t>
            </a:r>
            <a:r>
              <a:rPr kumimoji="0" lang="ru-RU" sz="16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такси</a:t>
            </a:r>
            <a:r>
              <a:rPr kumimoji="0" lang="ru-RU" sz="16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выходите</a:t>
            </a:r>
            <a:r>
              <a:rPr kumimoji="0" lang="ru-RU" sz="16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первыми.</a:t>
            </a:r>
            <a:r>
              <a:rPr kumimoji="0" lang="ru-RU" sz="16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16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противном</a:t>
            </a:r>
            <a:r>
              <a:rPr kumimoji="0" lang="ru-RU" sz="16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  <a:r>
              <a:rPr kumimoji="0" lang="ru-RU" sz="16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kumimoji="0" lang="ru-RU" sz="16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упасть</a:t>
            </a:r>
            <a:r>
              <a:rPr kumimoji="0" lang="ru-RU" sz="16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ru-RU" sz="16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побежать</a:t>
            </a:r>
            <a:r>
              <a:rPr kumimoji="0" lang="ru-RU" sz="16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16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проезжую</a:t>
            </a:r>
            <a:r>
              <a:rPr kumimoji="0" lang="ru-RU" sz="16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kumimoji="0" lang="ru-RU" sz="16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8958217-47C3-C4A8-1D4E-33A65E05D9D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60" y="3194904"/>
            <a:ext cx="2791375" cy="17056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39835822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E5A8C-1E5A-3C4A-214B-4D6301A4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tabLst/>
              <a:defRPr/>
            </a:pPr>
            <a:br>
              <a:rPr kumimoji="0" lang="ru-RU" sz="2200" b="1" i="0" u="heavy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</a:br>
            <a:r>
              <a:rPr kumimoji="0" lang="ru-RU" sz="3100" b="1" i="0" strike="noStrike" kern="0" cap="none" spc="-2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Будь</a:t>
            </a:r>
            <a:r>
              <a:rPr kumimoji="0" lang="ru-RU" sz="3100" b="1" i="0" strike="noStrike" kern="0" cap="none" spc="-114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100" b="1" i="0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20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заметным!</a:t>
            </a:r>
            <a:br>
              <a:rPr kumimoji="0" lang="ru-RU" sz="31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405FC-EDE4-994C-32FF-5791E23B5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1551"/>
            <a:ext cx="8229600" cy="2304255"/>
          </a:xfrm>
        </p:spPr>
        <p:txBody>
          <a:bodyPr>
            <a:normAutofit fontScale="92500"/>
          </a:bodyPr>
          <a:lstStyle/>
          <a:p>
            <a:pPr marL="12700" marR="5080" lvl="0" indent="-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темноте</a:t>
            </a:r>
            <a:r>
              <a:rPr kumimoji="0" lang="ru-RU" sz="2200" b="0" i="0" u="none" strike="noStrike" kern="0" cap="none" spc="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легко</a:t>
            </a:r>
            <a:r>
              <a:rPr kumimoji="0" lang="ru-RU" sz="2200" b="0" i="0" u="none" strike="noStrike" kern="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ошибиться</a:t>
            </a:r>
            <a:r>
              <a:rPr kumimoji="0" lang="ru-RU" sz="2200" b="0" i="0" u="none" strike="noStrike" kern="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</a:t>
            </a:r>
            <a:r>
              <a:rPr kumimoji="0" lang="ru-RU" sz="2200" b="0" i="0" u="none" strike="noStrike" kern="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расстояния</a:t>
            </a:r>
            <a:r>
              <a:rPr kumimoji="0" lang="ru-RU" sz="2200" b="0" i="0" u="none" strike="noStrike" kern="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kumimoji="0" lang="ru-RU" sz="2200" b="0" i="0" u="none" strike="noStrike" kern="0" cap="none" spc="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kumimoji="0" lang="ru-RU" sz="2200" b="0" i="0" u="none" strike="noStrike" kern="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едущего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автомобиля,</a:t>
            </a:r>
            <a:r>
              <a:rPr kumimoji="0" lang="ru-RU" sz="2200" b="0" i="0" u="none" strike="noStrike" kern="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kumimoji="0" lang="ru-RU" sz="2200" b="0" i="0" u="none" strike="noStrike" kern="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kumimoji="0" lang="ru-RU" sz="2200" b="0" i="0" u="none" strike="noStrike" kern="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неподвижных</a:t>
            </a:r>
            <a:r>
              <a:rPr kumimoji="0" lang="ru-RU" sz="2200" b="0" i="0" u="none" strike="noStrike" kern="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  <a:r>
              <a:rPr kumimoji="0" lang="ru-RU" sz="2200" b="0" i="0" u="none" strike="noStrike" kern="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kumimoji="0" lang="ru-RU" sz="2200" b="0" i="0" u="none" strike="noStrike" kern="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</a:t>
            </a:r>
            <a:r>
              <a:rPr kumimoji="0" lang="ru-RU" sz="2200" b="0" i="0" u="none" strike="noStrike" kern="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kumimoji="0" lang="ru-RU" sz="2200" b="0" i="0" u="none" strike="noStrike" kern="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кажутся</a:t>
            </a:r>
            <a:r>
              <a:rPr kumimoji="0" lang="ru-RU" sz="2200" b="0" i="0" u="none" strike="noStrike" kern="0" cap="none" spc="1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далекими,</a:t>
            </a:r>
            <a:r>
              <a:rPr kumimoji="0" lang="ru-RU" sz="2200" b="0" i="0" u="none" strike="noStrike" kern="0" cap="none" spc="1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sz="2200" b="0" i="0" u="none" strike="noStrike" kern="0" cap="none" spc="1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далекие</a:t>
            </a:r>
            <a:r>
              <a:rPr kumimoji="0" lang="ru-RU" sz="2200" b="0" i="0" u="none" strike="noStrike" kern="0" cap="none" spc="1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2200" b="0" i="0" u="none" strike="noStrike" kern="0" cap="none" spc="1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близкими.</a:t>
            </a:r>
            <a:r>
              <a:rPr kumimoji="0" lang="ru-RU" sz="2200" b="0" i="0" u="none" strike="noStrike" kern="0" cap="none" spc="1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kumimoji="0" lang="ru-RU" sz="2200" b="0" i="0" u="none" strike="noStrike" kern="0" cap="none" spc="1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важно,</a:t>
            </a:r>
            <a:r>
              <a:rPr kumimoji="0" lang="ru-RU" sz="2200" b="0" i="0" u="none" strike="noStrike" kern="0" cap="none" spc="1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kumimoji="0" lang="ru-RU" sz="2200" b="0" i="0" u="none" strike="noStrike" kern="0" cap="none" spc="1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1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одежде</a:t>
            </a:r>
            <a:r>
              <a:rPr kumimoji="0" lang="ru-RU" sz="2200" b="0" i="0" u="none" strike="noStrike" kern="0" cap="none" spc="1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kumimoji="0" 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световозвращающие</a:t>
            </a:r>
            <a:r>
              <a:rPr kumimoji="0" lang="ru-RU" sz="2200" b="0" i="0" u="none" strike="noStrike" kern="0" cap="none" spc="2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элементы.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фар,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попавших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них,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тут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«вернется»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водителю,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заметит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пешехода.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световозвращающих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приспособлений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тяжесть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70%.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CCF5A601-3C31-066C-F89E-AE4261200644}"/>
              </a:ext>
            </a:extLst>
          </p:cNvPr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5696" y="3182936"/>
            <a:ext cx="5072162" cy="1632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717624787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F44D-EC63-5427-4F9A-E6B476F13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608512"/>
          </a:xfrm>
        </p:spPr>
        <p:txBody>
          <a:bodyPr/>
          <a:lstStyle/>
          <a:p>
            <a:pPr marL="7302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Одного</a:t>
            </a:r>
            <a:r>
              <a:rPr kumimoji="0" lang="ru-RU" sz="2400" b="1" i="0" u="none" strike="noStrike" kern="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«светлячка»</a:t>
            </a:r>
            <a:r>
              <a:rPr kumimoji="0" lang="ru-RU" sz="2400" b="1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недостаточно.</a:t>
            </a:r>
            <a:endParaRPr kumimoji="0" lang="ru-RU" sz="2400" b="1" i="0" u="heavy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Световозвращающие</a:t>
            </a:r>
            <a:r>
              <a:rPr kumimoji="0" lang="ru-RU" sz="2400" b="1" i="0" u="none" strike="noStrike" kern="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элементы</a:t>
            </a:r>
            <a:r>
              <a:rPr kumimoji="0" lang="ru-RU" sz="2400" b="1" i="0" u="none" strike="noStrike" kern="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должны</a:t>
            </a:r>
            <a:r>
              <a:rPr kumimoji="0" lang="ru-RU" sz="2400" b="1" i="0" u="none" strike="noStrike" kern="0" cap="none" spc="-16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располагаться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спереди,</a:t>
            </a:r>
            <a:r>
              <a:rPr kumimoji="0" lang="ru-RU" sz="2400" b="1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сзади</a:t>
            </a:r>
            <a:r>
              <a:rPr kumimoji="0" lang="ru-RU" sz="2400" b="1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kumimoji="0" lang="ru-RU" sz="2400" b="1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r>
              <a:rPr kumimoji="0" lang="ru-RU" sz="2400" b="1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каждого</a:t>
            </a:r>
            <a:r>
              <a:rPr kumimoji="0" lang="ru-RU" sz="2400" b="1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68B791D8-E8E9-353F-1286-AB6769F87C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271" y="1707654"/>
            <a:ext cx="6161458" cy="2823154"/>
          </a:xfrm>
          <a:prstGeom prst="rect">
            <a:avLst/>
          </a:prstGeom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936880235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114BA-F515-5328-48C0-5747C514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tabLst/>
              <a:defRPr/>
            </a:pPr>
            <a:br>
              <a:rPr kumimoji="0" lang="ru-RU" sz="2200" b="1" i="0" u="heavy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</a:br>
            <a:br>
              <a:rPr kumimoji="0" lang="ru-RU" sz="2200" b="1" i="0" u="heavy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</a:br>
            <a:r>
              <a:rPr kumimoji="0" lang="ru-RU" sz="22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ОДЕЖДА</a:t>
            </a:r>
            <a:r>
              <a:rPr kumimoji="0" lang="ru-RU" sz="2200" b="1" i="0" strike="noStrike" kern="0" cap="none" spc="-5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kumimoji="0" lang="ru-RU" sz="22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ДЛЯ</a:t>
            </a:r>
            <a:r>
              <a:rPr kumimoji="0" lang="ru-RU" sz="2200" b="1" i="0" strike="noStrike" kern="0" cap="none" spc="-7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kumimoji="0" lang="ru-RU" sz="2200" b="1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ЗИМНЕЙ</a:t>
            </a:r>
            <a:r>
              <a:rPr kumimoji="0" lang="ru-RU" sz="2200" b="1" i="0" strike="noStrike" kern="0" cap="none" spc="-4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kumimoji="0" lang="ru-RU" sz="2200" b="1" i="0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ПРОГУЛКИ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A9C85-3213-6CFC-D3C3-42CFC65FA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7534"/>
            <a:ext cx="8229600" cy="3967089"/>
          </a:xfrm>
        </p:spPr>
        <p:txBody>
          <a:bodyPr>
            <a:normAutofit fontScale="92500" lnSpcReduction="10000"/>
          </a:bodyPr>
          <a:lstStyle/>
          <a:p>
            <a:pPr marL="12700" marR="1355725" lvl="0" indent="-63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Собираясь</a:t>
            </a:r>
            <a:r>
              <a:rPr kumimoji="0" lang="ru-RU" sz="22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прогулку,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заботливых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kumimoji="0" lang="ru-RU" sz="22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мучает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одеть</a:t>
            </a:r>
            <a:r>
              <a:rPr kumimoji="0" lang="ru-RU" sz="2200" b="0" i="0" u="none" strike="noStrike" kern="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чтоб</a:t>
            </a:r>
            <a:r>
              <a:rPr kumimoji="0" lang="ru-RU" sz="22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замерз,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перегрелся?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065" lvl="0" indent="-63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2700" algn="l"/>
                <a:tab pos="339090" algn="l"/>
              </a:tabLst>
              <a:defRPr/>
            </a:pP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Ребенка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надо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кутать!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Перегрев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лучше,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охлаждение.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золотую</a:t>
            </a:r>
            <a:r>
              <a:rPr kumimoji="0" lang="ru-RU" sz="22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середину!</a:t>
            </a:r>
            <a:r>
              <a:rPr kumimoji="0" lang="ru-RU" sz="2200" b="0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Кроме</a:t>
            </a:r>
            <a:r>
              <a:rPr kumimoji="0" lang="ru-RU" sz="2200" b="0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того,</a:t>
            </a:r>
            <a:r>
              <a:rPr kumimoji="0" lang="ru-RU" sz="2200" b="0" i="0" u="none" strike="noStrike" kern="0" cap="none" spc="-11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одежда</a:t>
            </a:r>
            <a:r>
              <a:rPr kumimoji="0" lang="ru-RU" sz="22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11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kumimoji="0" lang="ru-RU" sz="22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сковывать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удобной,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легкой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теплой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70815" lvl="0" indent="-63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2700" algn="l"/>
                <a:tab pos="339090" algn="l"/>
                <a:tab pos="5608955" algn="l"/>
              </a:tabLst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Зимняя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обувь,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любая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другая,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удобной.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Даже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теплым,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равно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собирающим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снег,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ботинкам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лучше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предпочесть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сапожки,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kumimoji="0" lang="ru-RU" sz="22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заправить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штаны,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изолировав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kumimoji="0" lang="ru-RU" sz="22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попадания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снега.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3270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39725" algn="l"/>
              </a:tabLst>
              <a:defRPr/>
            </a:pP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Проследите,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подошвы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рельефными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меньше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скользить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снегу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льду.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328545" lvl="0" indent="-63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2700" algn="l"/>
                <a:tab pos="339090" algn="l"/>
              </a:tabLst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Чтобы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застраховаться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потери</a:t>
            </a:r>
            <a:r>
              <a:rPr kumimoji="0" lang="ru-RU" sz="22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варежек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перчаток,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пришейте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резинку.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815422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FFB3E-DABE-11F7-08D1-9A0BB539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tabLst/>
              <a:defRPr/>
            </a:pPr>
            <a:b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</a:rPr>
            </a:br>
            <a:b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ЗИМНИЕ</a:t>
            </a:r>
            <a:r>
              <a:rPr kumimoji="0" lang="ru-RU" sz="2200" b="1" i="0" u="none" strike="noStrike" kern="0" cap="none" spc="-6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ЗАБАВЫ</a:t>
            </a:r>
            <a:r>
              <a:rPr kumimoji="0" lang="ru-RU" sz="2200" b="1" i="0" u="none" strike="noStrike" kern="0" cap="none" spc="-6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1" i="0" u="none" strike="noStrike" kern="0" cap="none" spc="-55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2CFD94-AB19-02A3-AFDC-BEA28036E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7535"/>
            <a:ext cx="8229600" cy="2448272"/>
          </a:xfrm>
        </p:spPr>
        <p:txBody>
          <a:bodyPr>
            <a:normAutofit fontScale="77500" lnSpcReduction="20000"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Катание</a:t>
            </a:r>
            <a:r>
              <a:rPr kumimoji="0" lang="ru-RU" sz="2200" b="1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1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санках,</a:t>
            </a:r>
            <a:r>
              <a:rPr kumimoji="0" lang="ru-RU" sz="2200" b="1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ледянках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25" marR="0" lvl="0" indent="-10604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454"/>
              <a:buFontTx/>
              <a:buChar char="•"/>
              <a:tabLst>
                <a:tab pos="111125" algn="l"/>
              </a:tabLst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санках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надо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одеть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потеплее.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25" marR="0" lvl="0" indent="-10604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454"/>
              <a:buFontTx/>
              <a:buChar char="•"/>
              <a:tabLst>
                <a:tab pos="111125" algn="l"/>
              </a:tabLst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Прежде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сядет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санки,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проверьте,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неисправностей.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25" marR="0" lvl="0" indent="-10604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454"/>
              <a:buFontTx/>
              <a:buChar char="•"/>
              <a:tabLst>
                <a:tab pos="111125" algn="l"/>
              </a:tabLst>
              <a:defRPr/>
            </a:pP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Кататься</a:t>
            </a:r>
            <a:r>
              <a:rPr kumimoji="0" lang="ru-RU" sz="22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санках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горки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нежелательно,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ледянках.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0100" lvl="0" indent="-76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454"/>
              <a:buFontTx/>
              <a:buChar char="•"/>
              <a:tabLst>
                <a:tab pos="111125" algn="l"/>
              </a:tabLst>
              <a:defRPr/>
            </a:pP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Объясните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заранее,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горке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надо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дисциплину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-76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454"/>
              <a:buFontTx/>
              <a:buChar char="•"/>
              <a:tabLst>
                <a:tab pos="111125" algn="l"/>
              </a:tabLst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Вам</a:t>
            </a:r>
            <a:r>
              <a:rPr kumimoji="0" lang="ru-RU" sz="22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самим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kumimoji="0" lang="ru-RU" sz="2200" b="1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горки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катанием</a:t>
            </a:r>
            <a:r>
              <a:rPr kumimoji="0" lang="ru-RU" sz="2200" b="0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</a:t>
            </a:r>
            <a:r>
              <a:rPr kumimoji="0" lang="ru-RU" sz="22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местность.</a:t>
            </a:r>
            <a:r>
              <a:rPr kumimoji="0" lang="ru-RU" sz="22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Спуск</a:t>
            </a:r>
            <a:r>
              <a:rPr kumimoji="0" lang="ru-RU" sz="2200" b="0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2200" b="0" i="0" u="none" strike="noStrike" kern="0" cap="none" spc="-11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kumimoji="0" lang="ru-RU" sz="22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проезжую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часть,</a:t>
            </a:r>
            <a:r>
              <a:rPr kumimoji="0" lang="ru-RU" sz="22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sz="22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малышей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r>
              <a:rPr kumimoji="0" lang="ru-RU" sz="22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катать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маленьких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пологих</a:t>
            </a:r>
            <a:r>
              <a:rPr kumimoji="0" lang="ru-RU" sz="22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снежных</a:t>
            </a:r>
            <a:r>
              <a:rPr kumimoji="0" lang="ru-RU" sz="22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горок,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причём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2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немноголюдных</a:t>
            </a:r>
            <a:r>
              <a:rPr kumimoji="0" lang="ru-RU" sz="2200" b="0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местах</a:t>
            </a:r>
            <a:r>
              <a:rPr kumimoji="0" lang="ru-RU" sz="22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деревьев,</a:t>
            </a:r>
            <a:r>
              <a:rPr kumimoji="0" lang="ru-RU" sz="2200" b="0" i="0" u="none" strike="noStrike" kern="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заборов</a:t>
            </a:r>
            <a:r>
              <a:rPr kumimoji="0" lang="ru-RU" sz="22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2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препятствий.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7AF72FC-CA60-5E2E-09CC-DCC2DD2FA5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7" y="2859782"/>
            <a:ext cx="3240361" cy="19104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38949459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AA322-8386-6AB3-562C-5B571BE9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267494"/>
            <a:ext cx="8435280" cy="2448272"/>
          </a:xfrm>
        </p:spPr>
        <p:txBody>
          <a:bodyPr>
            <a:normAutofit/>
          </a:bodyPr>
          <a:lstStyle/>
          <a:p>
            <a:pPr marL="12700" marR="5080" lvl="0" indent="-825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2700" algn="l"/>
                <a:tab pos="110489" algn="l"/>
              </a:tabLst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kumimoji="0" lang="ru-RU" sz="18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разрешать</a:t>
            </a:r>
            <a:r>
              <a:rPr kumimoji="0" lang="ru-RU" sz="18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</a:t>
            </a:r>
            <a:r>
              <a:rPr kumimoji="0" lang="ru-RU" sz="18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кататься</a:t>
            </a:r>
            <a:r>
              <a:rPr kumimoji="0" lang="ru-RU" sz="18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18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санках,</a:t>
            </a:r>
            <a:r>
              <a:rPr kumimoji="0" lang="ru-RU" sz="18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лежа</a:t>
            </a:r>
            <a:r>
              <a:rPr kumimoji="0" lang="ru-RU" sz="18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18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животе,</a:t>
            </a:r>
            <a:r>
              <a:rPr kumimoji="0" lang="ru-RU" sz="18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kumimoji="0" lang="ru-RU" sz="18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повредить</a:t>
            </a:r>
            <a:r>
              <a:rPr kumimoji="0" lang="ru-RU" sz="18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зубы</a:t>
            </a:r>
            <a:r>
              <a:rPr kumimoji="0" lang="ru-RU" sz="18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ru-RU" sz="18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голову.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Кататься</a:t>
            </a:r>
            <a:r>
              <a:rPr kumimoji="0" lang="ru-RU" sz="18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18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санках</a:t>
            </a:r>
            <a:r>
              <a:rPr kumimoji="0" lang="ru-RU" sz="18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стоя</a:t>
            </a:r>
            <a:r>
              <a:rPr kumimoji="0" lang="ru-RU" sz="18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</a:t>
            </a:r>
            <a:r>
              <a:rPr kumimoji="0" lang="ru-RU" sz="18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Опасно</a:t>
            </a:r>
            <a:r>
              <a:rPr kumimoji="0" lang="ru-RU" sz="18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привязывать</a:t>
            </a:r>
            <a:r>
              <a:rPr kumimoji="0" lang="ru-RU" sz="18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санки</a:t>
            </a:r>
            <a:r>
              <a:rPr kumimoji="0" lang="ru-RU" sz="18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  <a:r>
              <a:rPr kumimoji="0" lang="ru-RU" sz="18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18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другу.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Перевозить</a:t>
            </a:r>
            <a:r>
              <a:rPr kumimoji="0" lang="ru-RU" sz="18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kumimoji="0" lang="ru-RU" sz="18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kumimoji="0" lang="ru-RU" sz="18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дорогу</a:t>
            </a:r>
            <a:r>
              <a:rPr kumimoji="0" lang="ru-RU" sz="18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kumimoji="0" lang="ru-RU" sz="18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kumimoji="0" lang="ru-RU" sz="18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18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санках,</a:t>
            </a:r>
            <a:r>
              <a:rPr kumimoji="0" lang="ru-RU" sz="1800" b="0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толкаются</a:t>
            </a:r>
            <a:r>
              <a:rPr kumimoji="0" lang="ru-RU" sz="18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kumimoji="0" lang="ru-RU" sz="18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собой.</a:t>
            </a:r>
            <a:r>
              <a:rPr kumimoji="0" lang="ru-RU" sz="18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kumimoji="0" lang="ru-RU" sz="18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sz="18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kumimoji="0" lang="ru-RU" sz="1800" b="0" i="0" u="none" strike="noStrike" kern="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</a:t>
            </a:r>
            <a:r>
              <a:rPr kumimoji="0" lang="ru-RU" sz="18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kumimoji="0" lang="ru-RU" sz="1800" b="0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веревка-буксир,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kumimoji="0" lang="ru-RU" sz="1800" b="0" i="0" u="none" strike="noStrike" kern="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kumimoji="0" lang="ru-RU" sz="18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kumimoji="0" lang="ru-RU" sz="18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вынуть.</a:t>
            </a:r>
            <a:r>
              <a:rPr kumimoji="0" lang="ru-RU" sz="1800" b="0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kumimoji="0" lang="ru-RU" sz="1800" b="0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учесть,</a:t>
            </a:r>
            <a:r>
              <a:rPr kumimoji="0" lang="ru-RU" sz="1800" b="0" i="0" u="none" strike="noStrike" kern="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ru-RU" sz="1800" b="0" i="0" u="none" strike="noStrike" kern="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18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малоснежной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Дороге</a:t>
            </a:r>
            <a:r>
              <a:rPr kumimoji="0" lang="ru-RU" sz="1800" b="0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8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проплешинами</a:t>
            </a:r>
            <a:r>
              <a:rPr kumimoji="0" lang="ru-RU" sz="1800" b="0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асфальта</a:t>
            </a:r>
            <a:r>
              <a:rPr kumimoji="0" lang="ru-RU" sz="1800" b="0" i="0" u="none" strike="noStrike" kern="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санки</a:t>
            </a:r>
            <a:r>
              <a:rPr kumimoji="0" lang="ru-RU" sz="1800" b="0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едут</a:t>
            </a:r>
            <a:r>
              <a:rPr kumimoji="0" lang="ru-RU" sz="18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медленно,</a:t>
            </a:r>
            <a:r>
              <a:rPr kumimoji="0" lang="ru-RU" sz="18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kumimoji="0" lang="ru-RU" sz="1800" b="0" i="0" u="none" strike="noStrike" kern="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</a:t>
            </a:r>
            <a:r>
              <a:rPr kumimoji="0" lang="ru-RU" sz="1800" b="0" i="0" u="none" strike="noStrike" kern="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бдительными.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81AE0513-CBC7-1D49-8A4C-806C99F8BF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2643758"/>
            <a:ext cx="5085890" cy="21137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829008216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1394</Words>
  <Application>Microsoft Office PowerPoint</Application>
  <PresentationFormat>Экран (16:9)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 </vt:lpstr>
      <vt:lpstr>Безопасность ребенка во время каникул</vt:lpstr>
      <vt:lpstr>ПРАВИЛА ПОВЕДЕНИЯ НА ДОРОГЕ</vt:lpstr>
      <vt:lpstr>  ПРАВИЛА ПОВЕДЕНИЯ НА ДОРОГЕ </vt:lpstr>
      <vt:lpstr> Будь заметным! </vt:lpstr>
      <vt:lpstr>Презентация PowerPoint</vt:lpstr>
      <vt:lpstr>  ОДЕЖДА ДЛЯ ЗИМНЕЙ ПРОГУЛКИ </vt:lpstr>
      <vt:lpstr>  ЗИМНИЕ ЗАБАВЫ И БЕЗОПАСНОСТЬ </vt:lpstr>
      <vt:lpstr>Нельзя разрешать ребенку кататься на санках, лежа на животе, он может повредить зубы или голову.  Кататься на санках стоя нельзя! Опасно привязывать санки друг к другу. Перевозить ребёнка через дорогу можно только в санках, которые толкаются перед собой. Если у них имеется только веревка-буксир, то ребенка необходимо вынуть. Следует учесть, что по малоснежной Дороге с проплешинами асфальта санки едут медленно, поэтому будьте особенно бдительными.</vt:lpstr>
      <vt:lpstr>ОПАСНОСТИ, ПОДСТЕРЕГАЮЩИЕ НАС ЗИМОЙ</vt:lpstr>
      <vt:lpstr> Зимой на водоеме </vt:lpstr>
      <vt:lpstr>Игры около дома</vt:lpstr>
      <vt:lpstr>  ОСТОРОЖНО: ОДИН ДОМА </vt:lpstr>
      <vt:lpstr>  ПРАВИЛА ПОЖАРНОЙ БЕЗОПАСНОСТИ В ПЕРИОД ПРОВЕДЕНИЯ НОВОГОДНИХ ПРАЗДНИКОВ </vt:lpstr>
      <vt:lpstr>Покупайте пиротехнику только в специализированных магазинах, а не с рук или на рынках, где вам могут продать контрафактную продукцию!</vt:lpstr>
      <vt:lpstr>Презентация PowerPoint</vt:lpstr>
      <vt:lpstr>Презентация PowerPoint</vt:lpstr>
      <vt:lpstr>ИНТЕРНЕТ РЕСУРСЫ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узоры</dc:title>
  <dc:subject>Мои шаблоны</dc:subject>
  <dc:creator>Бейгул Ольга Куприяновна г. Антрацит</dc:creator>
  <cp:lastModifiedBy>Наталия Гордей</cp:lastModifiedBy>
  <cp:revision>214</cp:revision>
  <dcterms:created xsi:type="dcterms:W3CDTF">2018-01-15T20:25:45Z</dcterms:created>
  <dcterms:modified xsi:type="dcterms:W3CDTF">2024-12-19T07:11:19Z</dcterms:modified>
</cp:coreProperties>
</file>