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8" r:id="rId9"/>
    <p:sldId id="269" r:id="rId1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22330-1ACA-4243-AEFC-5300C641C655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231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BEF405F-3C7A-48F6-A9F9-7E4FFD0E2F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3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41" y="5078522"/>
            <a:ext cx="6045839" cy="4809241"/>
          </a:xfrm>
        </p:spPr>
        <p:txBody>
          <a:bodyPr lIns="90004" tIns="44997" rIns="90004" bIns="44997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6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4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2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0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686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920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284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/>
          <p:cNvSpPr txBox="1">
            <a:spLocks noGrp="1"/>
          </p:cNvSpPr>
          <p:nvPr>
            <p:ph sz="half" idx="2"/>
          </p:nvPr>
        </p:nvSpPr>
        <p:spPr>
          <a:xfrm>
            <a:off x="3960192" y="107429"/>
            <a:ext cx="5760641" cy="6645532"/>
          </a:xfrm>
        </p:spPr>
        <p:txBody>
          <a:bodyPr>
            <a:normAutofit/>
          </a:bodyPr>
          <a:lstStyle/>
          <a:p>
            <a:pPr marL="107999" lvl="0" indent="0">
              <a:buNone/>
            </a:pPr>
            <a:endParaRPr lang="ru-RU" sz="1800" dirty="0">
              <a:latin typeface="Times New Roman" pitchFamily="18"/>
              <a:cs typeface="Times New Roman" pitchFamily="18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/>
                <a:cs typeface="Times New Roman" pitchFamily="18"/>
              </a:rPr>
              <a:t> </a:t>
            </a:r>
            <a:r>
              <a:rPr lang="ru-R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krobat" panose="00000600000000000000" pitchFamily="50" charset="-52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marL="0" indent="0" algn="ctr">
              <a:buNone/>
            </a:pPr>
            <a:r>
              <a:rPr lang="ru-R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krobat" panose="00000600000000000000" pitchFamily="50" charset="-52"/>
                <a:ea typeface="Times New Roman" panose="02020603050405020304" pitchFamily="18" charset="0"/>
              </a:rPr>
              <a:t>УЧРЕЖДЕНИЕ «ДЕТСКИЙ САД «РУЧЕЁК» СЕЛА ТЕНИСТОЕ</a:t>
            </a:r>
          </a:p>
          <a:p>
            <a:pPr marL="0" indent="0" algn="ctr">
              <a:buNone/>
            </a:pPr>
            <a:r>
              <a:rPr lang="ru-R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krobat" panose="00000600000000000000" pitchFamily="50" charset="-52"/>
                <a:ea typeface="Times New Roman" panose="02020603050405020304" pitchFamily="18" charset="0"/>
              </a:rPr>
              <a:t>БАХЧИСАРАЙСКОГО РАЙОНА РЕСПУБЛИКИ КРЫМ</a:t>
            </a:r>
          </a:p>
          <a:p>
            <a:pPr marL="107999" lvl="0" indent="0" algn="ctr">
              <a:buNone/>
            </a:pPr>
            <a:r>
              <a:rPr lang="ru-RU" sz="1100" dirty="0">
                <a:latin typeface="Times New Roman" pitchFamily="18"/>
                <a:cs typeface="Times New Roman" pitchFamily="18"/>
              </a:rPr>
              <a:t>  </a:t>
            </a:r>
          </a:p>
          <a:p>
            <a:pPr marL="107999" lvl="0" indent="0" algn="ctr">
              <a:buNone/>
            </a:pPr>
            <a:endParaRPr lang="ru-RU" sz="1100" dirty="0">
              <a:latin typeface="Times New Roman" pitchFamily="18"/>
              <a:cs typeface="Times New Roman" pitchFamily="18"/>
            </a:endParaRPr>
          </a:p>
          <a:p>
            <a:pPr marL="107999" lvl="0" indent="0" algn="ctr">
              <a:buNone/>
            </a:pPr>
            <a:endParaRPr lang="ru-RU" sz="1100" dirty="0">
              <a:latin typeface="Times New Roman" pitchFamily="18"/>
              <a:cs typeface="Times New Roman" pitchFamily="18"/>
            </a:endParaRPr>
          </a:p>
          <a:p>
            <a:pPr marL="107999" lvl="0" indent="0" algn="ctr"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ПЕДСОВЕТ № 3</a:t>
            </a:r>
          </a:p>
          <a:p>
            <a:pPr marL="107999" lvl="0" indent="0" algn="ctr">
              <a:buNone/>
            </a:pPr>
            <a:r>
              <a:rPr lang="ru-RU" sz="5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«Влияние игры на экономическое развитие дошкольников»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3B2E04-C56A-C6C6-8EA3-10F59CDE7A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918271"/>
            <a:ext cx="3384550" cy="261533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F9419C-7FC7-8DB1-C936-12EE18A6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4042618"/>
            <a:ext cx="3384550" cy="272262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6153" y="278545"/>
            <a:ext cx="8608317" cy="6172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Актуальность</a:t>
            </a:r>
            <a:r>
              <a:rPr lang="ru-RU" dirty="0"/>
              <a:t>                                  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800" y="895825"/>
            <a:ext cx="9145016" cy="60766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Вся страна пришла в движение – заговорили о рыночной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 </a:t>
            </a:r>
            <a:r>
              <a:rPr lang="ru-RU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«революции»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 новых взаимоотношениях между потребителями и производителями, о пользе рекламы и т. п.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механизмы хозяйствования требуют от современного человека особых качеств, особой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культуры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Между тем в нашей стране сложилось так, </a:t>
            </a:r>
            <a:r>
              <a:rPr lang="ru-RU" sz="16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 понятиях бизнеса, выгоде и невыгодности, о купле – продаже, возможности заработать деньги в народе не принято говорить;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обсуждении этих вопросов действует общественный стереотип </a:t>
            </a:r>
            <a:r>
              <a:rPr lang="ru-RU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«неловкости»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россияне в основном являются </a:t>
            </a:r>
            <a:r>
              <a:rPr lang="ru-RU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«пассивными»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потребителями.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воспитание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образование нужно начинать как можно раньше, желательно уже с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воспитание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часть общей системы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организованный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процесс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формирование бережного отношения к окружающему миру ценностей, еще одна из граней </a:t>
            </a:r>
            <a:r>
              <a:rPr lang="ru-RU" sz="1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процесса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то, что у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преобладает наглядно-образное мышление и основной вид деятельности –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именно, через игру ребенок осваивает и познает мир. Следовательно, игровая деятельность становится основным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экономического воспитания дошкольников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Поэтому   тема  «Влияние игры на экономическое развитие дошкольников»  очень актуальна.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0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23450"/>
            <a:ext cx="9072000" cy="123967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>
                <a:solidFill>
                  <a:srgbClr val="FFFFFF"/>
                </a:solidFill>
                <a:latin typeface="Franklin Gothic Book" pitchFamily="34"/>
              </a:rPr>
              <a:t>  </a:t>
            </a:r>
            <a:r>
              <a:rPr lang="ru-RU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Сюжетно-ролевые игры</a:t>
            </a:r>
            <a:endParaRPr lang="ru-RU" sz="2000" b="1" i="0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sz="half" idx="1"/>
          </p:nvPr>
        </p:nvSpPr>
        <p:spPr>
          <a:xfrm>
            <a:off x="503240" y="1691603"/>
            <a:ext cx="4177034" cy="5066388"/>
          </a:xfrm>
        </p:spPr>
        <p:txBody>
          <a:bodyPr>
            <a:normAutofit/>
          </a:bodyPr>
          <a:lstStyle/>
          <a:p>
            <a:pPr marL="107999" lvl="0" indent="0" algn="just">
              <a:buNone/>
            </a:pPr>
            <a:r>
              <a:rPr lang="ru-RU" sz="1800" b="1" dirty="0">
                <a:latin typeface="Franklin Gothic Book" pitchFamily="34"/>
              </a:rPr>
              <a:t> </a:t>
            </a:r>
            <a:endParaRPr lang="ru-RU" sz="1800" dirty="0">
              <a:latin typeface="Franklin Gothic Book" pitchFamily="34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9F9A9E-CD14-63B1-E3E6-2DCCC16E3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4" y="1403573"/>
            <a:ext cx="3747270" cy="262600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DE9D98-ED69-1AC6-3323-128B7D0C2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5" y="4427909"/>
            <a:ext cx="3747269" cy="262600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90F2E1-7A3F-2609-DEFD-2D2AC15B7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04" y="2411685"/>
            <a:ext cx="3747270" cy="262600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 noGrp="1"/>
          </p:cNvSpPr>
          <p:nvPr>
            <p:ph type="title" idx="4294967295"/>
          </p:nvPr>
        </p:nvSpPr>
        <p:spPr>
          <a:xfrm>
            <a:off x="1727945" y="467469"/>
            <a:ext cx="5832647" cy="706426"/>
          </a:xfrm>
        </p:spPr>
        <p:txBody>
          <a:bodyPr wrap="square" lIns="90004" tIns="44997" rIns="90004" bIns="44997" anchor="t">
            <a:spAutoFit/>
          </a:bodyPr>
          <a:lstStyle/>
          <a:p>
            <a:pPr lvl="0">
              <a:buNone/>
            </a:pPr>
            <a:r>
              <a:rPr lang="ru-RU" sz="2000" i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       </a:t>
            </a:r>
            <a:r>
              <a:rPr lang="ru-RU" sz="4000" b="1" i="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Дидактические игры</a:t>
            </a:r>
            <a:endParaRPr lang="ru-RU" sz="4000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C6336F-9DC5-A9FF-F7C4-C3B38DFB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71222"/>
            <a:ext cx="2448272" cy="189184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FB7EDE-8200-33A0-26D5-E75FFC87C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29" y="1171222"/>
            <a:ext cx="2500105" cy="189184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6A746-3F06-7278-C89D-423B74106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3347789"/>
            <a:ext cx="4865291" cy="259228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231B21-9B67-0729-9C27-6F881E52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80" y="1171222"/>
            <a:ext cx="2799200" cy="189184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0F0EBA-ED59-129A-7FB7-26C6514C7E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52" y="3766822"/>
            <a:ext cx="3095480" cy="174120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304007" y="212725"/>
            <a:ext cx="5832649" cy="706426"/>
          </a:xfrm>
        </p:spPr>
        <p:txBody>
          <a:bodyPr wrap="square" lIns="90004" tIns="44997" rIns="90004" bIns="44997" anchor="t">
            <a:spAutoFit/>
          </a:bodyPr>
          <a:lstStyle/>
          <a:p>
            <a:pPr lvl="0">
              <a:buNone/>
            </a:pPr>
            <a:r>
              <a:rPr lang="ru-RU" sz="4000" b="1" i="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Интеллектуальные игры-развлечения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4A3F9-B71D-AAE3-0CAA-186FF4F4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43533"/>
            <a:ext cx="4283968" cy="321297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CEAF63-43A5-39F6-7D2D-F669866D5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1043533"/>
            <a:ext cx="4361506" cy="321297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E2FE68-E2FC-1775-27AE-F79425FA7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4256509"/>
            <a:ext cx="3258616" cy="290232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FE87D-2034-BA04-9D32-5A0EF436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Экскурсии</a:t>
            </a: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4B5EF5C-6DD2-1B56-2D7D-98531FD88F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840000">
            <a:off x="5040035" y="1907593"/>
            <a:ext cx="4452937" cy="233037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BC3634-2811-77E2-B069-0364A9D8F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4392099"/>
            <a:ext cx="5141892" cy="237626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DE87A8-4300-3656-90A2-80E15D65D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8" y="1562683"/>
            <a:ext cx="4539935" cy="272121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11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3A4D7-5815-F251-88A3-1630671D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Предметно-развивающая среда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2DB5AF-590F-1A72-0C04-4C05A0921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" y="1747631"/>
            <a:ext cx="3584220" cy="201612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1D01DA-0EA5-E6A2-7EF5-6AEF89FE5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82" y="1500455"/>
            <a:ext cx="4172167" cy="311453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1918DB-954D-CE3F-0448-6DAB74BBE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3" y="4139877"/>
            <a:ext cx="4639324" cy="281349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23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5A28D-221F-EC3C-F030-9AFBB893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Картотека игр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E8836F-BF15-AC20-4FB5-95A275A01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3" y="1331565"/>
            <a:ext cx="2770247" cy="201612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2C24F-1E36-37C5-508A-C08CD8191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86" y="1691605"/>
            <a:ext cx="4355099" cy="307905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B960C6-7919-D566-D751-B243B6967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0" y="3795536"/>
            <a:ext cx="2376264" cy="335867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5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7FB3-2243-3A3A-0C84-DE1ACBF0C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46" y="1614738"/>
            <a:ext cx="8568531" cy="1620430"/>
          </a:xfrm>
        </p:spPr>
        <p:txBody>
          <a:bodyPr/>
          <a:lstStyle/>
          <a:p>
            <a:r>
              <a:rPr lang="ru-RU" sz="9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Спасибо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D27EC8-B722-8858-E5C3-C0954A814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912" y="3635821"/>
            <a:ext cx="7056438" cy="864173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3D7EE5-4096-0C64-2F5B-7099A6E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4" y="403870"/>
            <a:ext cx="2034539" cy="16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637"/>
      </p:ext>
    </p:extLst>
  </p:cSld>
  <p:clrMapOvr>
    <a:masterClrMapping/>
  </p:clrMapOvr>
</p:sld>
</file>

<file path=ppt/theme/theme1.xml><?xml version="1.0" encoding="utf-8"?>
<a:theme xmlns:a="http://schemas.openxmlformats.org/drawingml/2006/main" name="chitay_03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chitay_03</Template>
  <TotalTime>749</TotalTime>
  <Words>246</Words>
  <Application>Microsoft Office PowerPoint</Application>
  <PresentationFormat>Произвольный</PresentationFormat>
  <Paragraphs>27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Akrobat</vt:lpstr>
      <vt:lpstr>Amatic SC</vt:lpstr>
      <vt:lpstr>Arial</vt:lpstr>
      <vt:lpstr>Calibri</vt:lpstr>
      <vt:lpstr>Cambria</vt:lpstr>
      <vt:lpstr>Century Schoolbook</vt:lpstr>
      <vt:lpstr>Franklin Gothic Book</vt:lpstr>
      <vt:lpstr>Times New Roman</vt:lpstr>
      <vt:lpstr>chitay_03</vt:lpstr>
      <vt:lpstr>Презентация PowerPoint</vt:lpstr>
      <vt:lpstr>Актуальность                                   </vt:lpstr>
      <vt:lpstr>  Сюжетно-ролевые игры</vt:lpstr>
      <vt:lpstr>        Дидактические игры</vt:lpstr>
      <vt:lpstr>Интеллектуальные игры-развлечения</vt:lpstr>
      <vt:lpstr>Экскурсии </vt:lpstr>
      <vt:lpstr>Предметно-развивающая среда</vt:lpstr>
      <vt:lpstr>Картотека игр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 ФЕДЕРАЦИИ  Федеральное государственное автономное образовательное учреждение высшего образования «Российский государственный профессионально-педагогический университет»  Интегрированная базовая кафедра профессионально-педагогического образования в г. Кемерово</dc:title>
  <dc:creator>User</dc:creator>
  <cp:lastModifiedBy>Наталия Гордей</cp:lastModifiedBy>
  <cp:revision>35</cp:revision>
  <dcterms:created xsi:type="dcterms:W3CDTF">2016-10-06T12:45:32Z</dcterms:created>
  <dcterms:modified xsi:type="dcterms:W3CDTF">2024-02-06T12:33:36Z</dcterms:modified>
</cp:coreProperties>
</file>