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945688"/>
  <p:embeddedFontLst>
    <p:embeddedFont>
      <p:font typeface="Akrobat" panose="00000600000000000000" pitchFamily="50" charset="-52"/>
      <p:regular r:id="rId13"/>
    </p:embeddedFont>
    <p:embeddedFont>
      <p:font typeface="Karmen" panose="020B0603050302020204" pitchFamily="34" charset="-52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4AC72-8F86-4268-A70D-9C9654A9A649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43FC45A-2990-4497-A4EB-C24A498E3E8E}">
      <dgm:prSet custT="1"/>
      <dgm:spPr/>
      <dgm:t>
        <a:bodyPr/>
        <a:lstStyle/>
        <a:p>
          <a:r>
            <a:rPr lang="ru-RU" sz="1400" dirty="0">
              <a:latin typeface="Karmen" panose="020B0603050302020204" pitchFamily="34" charset="-52"/>
            </a:rPr>
            <a:t>Нужно рассказывать так, чтобы дети верили, что история интересна самому рассказчику. </a:t>
          </a:r>
        </a:p>
      </dgm:t>
    </dgm:pt>
    <dgm:pt modelId="{FCBDDBDB-349F-4FFC-A055-3B102E870CAA}" type="parTrans" cxnId="{EF2F1D31-7ECD-439E-9DFC-BEE47BDC7A9B}">
      <dgm:prSet/>
      <dgm:spPr/>
      <dgm:t>
        <a:bodyPr/>
        <a:lstStyle/>
        <a:p>
          <a:endParaRPr lang="ru-RU"/>
        </a:p>
      </dgm:t>
    </dgm:pt>
    <dgm:pt modelId="{8BD1BAED-E6EA-4550-844E-A232236B5151}" type="sibTrans" cxnId="{EF2F1D31-7ECD-439E-9DFC-BEE47BDC7A9B}">
      <dgm:prSet/>
      <dgm:spPr/>
      <dgm:t>
        <a:bodyPr/>
        <a:lstStyle/>
        <a:p>
          <a:endParaRPr lang="ru-RU"/>
        </a:p>
      </dgm:t>
    </dgm:pt>
    <dgm:pt modelId="{980FFEF8-D2C4-4AA0-9614-BE3DE8B72F74}">
      <dgm:prSet/>
      <dgm:spPr/>
      <dgm:t>
        <a:bodyPr/>
        <a:lstStyle/>
        <a:p>
          <a:r>
            <a:rPr lang="ru-RU" dirty="0">
              <a:latin typeface="Karmen" panose="020B0603050302020204" pitchFamily="34" charset="-52"/>
            </a:rPr>
            <a:t>Историю нужно сделать «живучей». </a:t>
          </a:r>
        </a:p>
      </dgm:t>
    </dgm:pt>
    <dgm:pt modelId="{37ED3FEC-C678-4503-A3DB-01EF0BD04742}" type="parTrans" cxnId="{7536F495-429E-46EE-9D91-B5427052D5AB}">
      <dgm:prSet/>
      <dgm:spPr/>
      <dgm:t>
        <a:bodyPr/>
        <a:lstStyle/>
        <a:p>
          <a:endParaRPr lang="ru-RU"/>
        </a:p>
      </dgm:t>
    </dgm:pt>
    <dgm:pt modelId="{AD51D8FF-5CDC-4614-B886-BD816BAE0871}" type="sibTrans" cxnId="{7536F495-429E-46EE-9D91-B5427052D5AB}">
      <dgm:prSet/>
      <dgm:spPr/>
      <dgm:t>
        <a:bodyPr/>
        <a:lstStyle/>
        <a:p>
          <a:endParaRPr lang="ru-RU"/>
        </a:p>
      </dgm:t>
    </dgm:pt>
    <dgm:pt modelId="{C06C700C-3DEA-474B-826A-9800EE2B9D8B}">
      <dgm:prSet/>
      <dgm:spPr/>
      <dgm:t>
        <a:bodyPr/>
        <a:lstStyle/>
        <a:p>
          <a:r>
            <a:rPr lang="ru-RU" dirty="0">
              <a:latin typeface="Karmen" panose="020B0603050302020204" pitchFamily="34" charset="-52"/>
            </a:rPr>
            <a:t>История должна быть убедительной, правдивой</a:t>
          </a:r>
        </a:p>
      </dgm:t>
    </dgm:pt>
    <dgm:pt modelId="{6680DE03-B854-488F-A1D6-0C49A56AE0F9}" type="parTrans" cxnId="{015E78BD-E949-4213-ADD1-85626949BD77}">
      <dgm:prSet/>
      <dgm:spPr/>
      <dgm:t>
        <a:bodyPr/>
        <a:lstStyle/>
        <a:p>
          <a:endParaRPr lang="ru-RU"/>
        </a:p>
      </dgm:t>
    </dgm:pt>
    <dgm:pt modelId="{EC74FBCE-4511-4858-9E21-22807A3CCD59}" type="sibTrans" cxnId="{015E78BD-E949-4213-ADD1-85626949BD77}">
      <dgm:prSet/>
      <dgm:spPr/>
      <dgm:t>
        <a:bodyPr/>
        <a:lstStyle/>
        <a:p>
          <a:endParaRPr lang="ru-RU"/>
        </a:p>
      </dgm:t>
    </dgm:pt>
    <dgm:pt modelId="{00A9F553-C1BC-424F-A5F7-D3C7D39509A8}">
      <dgm:prSet/>
      <dgm:spPr/>
      <dgm:t>
        <a:bodyPr/>
        <a:lstStyle/>
        <a:p>
          <a:r>
            <a:rPr lang="ru-RU" dirty="0">
              <a:latin typeface="Karmen" panose="020B0603050302020204" pitchFamily="34" charset="-52"/>
            </a:rPr>
            <a:t>Педагог должен сам верить в правдоподобность развязки.</a:t>
          </a:r>
        </a:p>
      </dgm:t>
    </dgm:pt>
    <dgm:pt modelId="{A042B149-8AFE-4980-AA8D-EECB05CD2856}" type="parTrans" cxnId="{14F9AFDD-3C78-4A99-A0A8-AE7AB15399B6}">
      <dgm:prSet/>
      <dgm:spPr/>
      <dgm:t>
        <a:bodyPr/>
        <a:lstStyle/>
        <a:p>
          <a:endParaRPr lang="ru-RU"/>
        </a:p>
      </dgm:t>
    </dgm:pt>
    <dgm:pt modelId="{18FF9135-5CA3-42DF-87D9-854FB4F7115E}" type="sibTrans" cxnId="{14F9AFDD-3C78-4A99-A0A8-AE7AB15399B6}">
      <dgm:prSet/>
      <dgm:spPr/>
      <dgm:t>
        <a:bodyPr/>
        <a:lstStyle/>
        <a:p>
          <a:endParaRPr lang="ru-RU"/>
        </a:p>
      </dgm:t>
    </dgm:pt>
    <dgm:pt modelId="{C9CCB9A8-DFE5-4642-816F-374130DBD48D}">
      <dgm:prSet custT="1"/>
      <dgm:spPr/>
      <dgm:t>
        <a:bodyPr/>
        <a:lstStyle/>
        <a:p>
          <a:r>
            <a:rPr lang="ru-RU" sz="1400" dirty="0">
              <a:latin typeface="Karmen" panose="020B0603050302020204" pitchFamily="34" charset="-52"/>
            </a:rPr>
            <a:t>Важно учитывать психологические и организационные моменты</a:t>
          </a:r>
        </a:p>
      </dgm:t>
    </dgm:pt>
    <dgm:pt modelId="{33D8C64E-7A43-4122-B316-962804C79AA6}" type="parTrans" cxnId="{852E20B2-9FC0-4F7B-9C00-C42388620D2A}">
      <dgm:prSet/>
      <dgm:spPr/>
      <dgm:t>
        <a:bodyPr/>
        <a:lstStyle/>
        <a:p>
          <a:endParaRPr lang="ru-RU"/>
        </a:p>
      </dgm:t>
    </dgm:pt>
    <dgm:pt modelId="{3DF2155B-07A1-47D7-BF5C-6D15B59679C2}" type="sibTrans" cxnId="{852E20B2-9FC0-4F7B-9C00-C42388620D2A}">
      <dgm:prSet/>
      <dgm:spPr/>
      <dgm:t>
        <a:bodyPr/>
        <a:lstStyle/>
        <a:p>
          <a:endParaRPr lang="ru-RU"/>
        </a:p>
      </dgm:t>
    </dgm:pt>
    <dgm:pt modelId="{57B97A36-CCF0-45A9-B19B-F0EA8C0876BD}">
      <dgm:prSet/>
      <dgm:spPr/>
      <dgm:t>
        <a:bodyPr/>
        <a:lstStyle/>
        <a:p>
          <a:r>
            <a:rPr lang="ru-RU" dirty="0">
              <a:latin typeface="Karmen" panose="020B0603050302020204" pitchFamily="34" charset="-52"/>
            </a:rPr>
            <a:t>История должна быть трансформирующей. </a:t>
          </a:r>
        </a:p>
      </dgm:t>
    </dgm:pt>
    <dgm:pt modelId="{521B5C27-9851-46B1-AB4A-06799B9945F1}" type="parTrans" cxnId="{9C1D0B92-3EC4-4AC5-99D3-DF383F1AD147}">
      <dgm:prSet/>
      <dgm:spPr/>
      <dgm:t>
        <a:bodyPr/>
        <a:lstStyle/>
        <a:p>
          <a:endParaRPr lang="ru-RU"/>
        </a:p>
      </dgm:t>
    </dgm:pt>
    <dgm:pt modelId="{17B62791-E0ED-4ABA-A9C2-481985D9FA48}" type="sibTrans" cxnId="{9C1D0B92-3EC4-4AC5-99D3-DF383F1AD147}">
      <dgm:prSet/>
      <dgm:spPr/>
      <dgm:t>
        <a:bodyPr/>
        <a:lstStyle/>
        <a:p>
          <a:endParaRPr lang="ru-RU"/>
        </a:p>
      </dgm:t>
    </dgm:pt>
    <dgm:pt modelId="{7EDBBDE6-E9D8-4129-964A-FE389C335377}" type="pres">
      <dgm:prSet presAssocID="{6A04AC72-8F86-4268-A70D-9C9654A9A649}" presName="linear" presStyleCnt="0">
        <dgm:presLayoutVars>
          <dgm:dir/>
          <dgm:animLvl val="lvl"/>
          <dgm:resizeHandles val="exact"/>
        </dgm:presLayoutVars>
      </dgm:prSet>
      <dgm:spPr/>
    </dgm:pt>
    <dgm:pt modelId="{CF305611-BE46-4340-9A85-3D17EB522CC2}" type="pres">
      <dgm:prSet presAssocID="{C43FC45A-2990-4497-A4EB-C24A498E3E8E}" presName="parentLin" presStyleCnt="0"/>
      <dgm:spPr/>
    </dgm:pt>
    <dgm:pt modelId="{78C53CD2-0E9E-46DD-80AE-C0A6C7EDDD48}" type="pres">
      <dgm:prSet presAssocID="{C43FC45A-2990-4497-A4EB-C24A498E3E8E}" presName="parentLeftMargin" presStyleLbl="node1" presStyleIdx="0" presStyleCnt="6"/>
      <dgm:spPr/>
    </dgm:pt>
    <dgm:pt modelId="{C3F148E6-CAC5-4D7D-B8FD-568E8698E36F}" type="pres">
      <dgm:prSet presAssocID="{C43FC45A-2990-4497-A4EB-C24A498E3E8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97E9B40-C14E-40E8-BBFD-322944A85EA6}" type="pres">
      <dgm:prSet presAssocID="{C43FC45A-2990-4497-A4EB-C24A498E3E8E}" presName="negativeSpace" presStyleCnt="0"/>
      <dgm:spPr/>
    </dgm:pt>
    <dgm:pt modelId="{142E4EBE-5604-44EF-96E0-9377022FD487}" type="pres">
      <dgm:prSet presAssocID="{C43FC45A-2990-4497-A4EB-C24A498E3E8E}" presName="childText" presStyleLbl="conFgAcc1" presStyleIdx="0" presStyleCnt="6">
        <dgm:presLayoutVars>
          <dgm:bulletEnabled val="1"/>
        </dgm:presLayoutVars>
      </dgm:prSet>
      <dgm:spPr/>
    </dgm:pt>
    <dgm:pt modelId="{2EE16B8E-2781-4948-B081-8E5853307702}" type="pres">
      <dgm:prSet presAssocID="{8BD1BAED-E6EA-4550-844E-A232236B5151}" presName="spaceBetweenRectangles" presStyleCnt="0"/>
      <dgm:spPr/>
    </dgm:pt>
    <dgm:pt modelId="{7FC676F3-8A81-4034-9C08-B20148277C23}" type="pres">
      <dgm:prSet presAssocID="{980FFEF8-D2C4-4AA0-9614-BE3DE8B72F74}" presName="parentLin" presStyleCnt="0"/>
      <dgm:spPr/>
    </dgm:pt>
    <dgm:pt modelId="{AABE56F9-9A68-42E4-8113-2A70CA2703DA}" type="pres">
      <dgm:prSet presAssocID="{980FFEF8-D2C4-4AA0-9614-BE3DE8B72F74}" presName="parentLeftMargin" presStyleLbl="node1" presStyleIdx="0" presStyleCnt="6"/>
      <dgm:spPr/>
    </dgm:pt>
    <dgm:pt modelId="{C669B6A0-E2F2-40A0-8120-7C0B641D03DE}" type="pres">
      <dgm:prSet presAssocID="{980FFEF8-D2C4-4AA0-9614-BE3DE8B72F7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F5484BA-49A9-42FB-8AEF-4C2A90B4E719}" type="pres">
      <dgm:prSet presAssocID="{980FFEF8-D2C4-4AA0-9614-BE3DE8B72F74}" presName="negativeSpace" presStyleCnt="0"/>
      <dgm:spPr/>
    </dgm:pt>
    <dgm:pt modelId="{699151F1-5AB7-4D68-9E1F-EF1ACD950323}" type="pres">
      <dgm:prSet presAssocID="{980FFEF8-D2C4-4AA0-9614-BE3DE8B72F74}" presName="childText" presStyleLbl="conFgAcc1" presStyleIdx="1" presStyleCnt="6">
        <dgm:presLayoutVars>
          <dgm:bulletEnabled val="1"/>
        </dgm:presLayoutVars>
      </dgm:prSet>
      <dgm:spPr/>
    </dgm:pt>
    <dgm:pt modelId="{142FDE78-7F95-480F-86CE-422E598B17C5}" type="pres">
      <dgm:prSet presAssocID="{AD51D8FF-5CDC-4614-B886-BD816BAE0871}" presName="spaceBetweenRectangles" presStyleCnt="0"/>
      <dgm:spPr/>
    </dgm:pt>
    <dgm:pt modelId="{FCEAC58C-A803-40C7-A51D-535C0FA1638B}" type="pres">
      <dgm:prSet presAssocID="{C06C700C-3DEA-474B-826A-9800EE2B9D8B}" presName="parentLin" presStyleCnt="0"/>
      <dgm:spPr/>
    </dgm:pt>
    <dgm:pt modelId="{515283E2-76C0-4132-9A73-E11785EBAE0F}" type="pres">
      <dgm:prSet presAssocID="{C06C700C-3DEA-474B-826A-9800EE2B9D8B}" presName="parentLeftMargin" presStyleLbl="node1" presStyleIdx="1" presStyleCnt="6"/>
      <dgm:spPr/>
    </dgm:pt>
    <dgm:pt modelId="{3B7FBEF1-C291-4309-9517-E092938D25F3}" type="pres">
      <dgm:prSet presAssocID="{C06C700C-3DEA-474B-826A-9800EE2B9D8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D8910D-7F0F-4204-97E9-1687A1CE9163}" type="pres">
      <dgm:prSet presAssocID="{C06C700C-3DEA-474B-826A-9800EE2B9D8B}" presName="negativeSpace" presStyleCnt="0"/>
      <dgm:spPr/>
    </dgm:pt>
    <dgm:pt modelId="{0722BFCB-BB57-4F01-9E3D-F17F36FCDE23}" type="pres">
      <dgm:prSet presAssocID="{C06C700C-3DEA-474B-826A-9800EE2B9D8B}" presName="childText" presStyleLbl="conFgAcc1" presStyleIdx="2" presStyleCnt="6">
        <dgm:presLayoutVars>
          <dgm:bulletEnabled val="1"/>
        </dgm:presLayoutVars>
      </dgm:prSet>
      <dgm:spPr/>
    </dgm:pt>
    <dgm:pt modelId="{9CE8E79E-4195-4227-97AB-2339097C530E}" type="pres">
      <dgm:prSet presAssocID="{EC74FBCE-4511-4858-9E21-22807A3CCD59}" presName="spaceBetweenRectangles" presStyleCnt="0"/>
      <dgm:spPr/>
    </dgm:pt>
    <dgm:pt modelId="{5B2BA99D-0E28-4C23-A2F6-DF08E3DB12F4}" type="pres">
      <dgm:prSet presAssocID="{57B97A36-CCF0-45A9-B19B-F0EA8C0876BD}" presName="parentLin" presStyleCnt="0"/>
      <dgm:spPr/>
    </dgm:pt>
    <dgm:pt modelId="{FB235F3E-2954-4B72-90D9-829A2195F87E}" type="pres">
      <dgm:prSet presAssocID="{57B97A36-CCF0-45A9-B19B-F0EA8C0876BD}" presName="parentLeftMargin" presStyleLbl="node1" presStyleIdx="2" presStyleCnt="6"/>
      <dgm:spPr/>
    </dgm:pt>
    <dgm:pt modelId="{291986B9-9C40-4228-82A1-3C824F512FC8}" type="pres">
      <dgm:prSet presAssocID="{57B97A36-CCF0-45A9-B19B-F0EA8C0876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3015E41-1752-4257-983A-4D5C7EB872EE}" type="pres">
      <dgm:prSet presAssocID="{57B97A36-CCF0-45A9-B19B-F0EA8C0876BD}" presName="negativeSpace" presStyleCnt="0"/>
      <dgm:spPr/>
    </dgm:pt>
    <dgm:pt modelId="{FF86B88C-A4E6-47DB-89DF-3DCB10E35E34}" type="pres">
      <dgm:prSet presAssocID="{57B97A36-CCF0-45A9-B19B-F0EA8C0876BD}" presName="childText" presStyleLbl="conFgAcc1" presStyleIdx="3" presStyleCnt="6">
        <dgm:presLayoutVars>
          <dgm:bulletEnabled val="1"/>
        </dgm:presLayoutVars>
      </dgm:prSet>
      <dgm:spPr/>
    </dgm:pt>
    <dgm:pt modelId="{2A6DD548-8150-43FC-9908-0F17DEC4B442}" type="pres">
      <dgm:prSet presAssocID="{17B62791-E0ED-4ABA-A9C2-481985D9FA48}" presName="spaceBetweenRectangles" presStyleCnt="0"/>
      <dgm:spPr/>
    </dgm:pt>
    <dgm:pt modelId="{8AD1468B-1AE6-47C9-A1A7-658A08EDB99F}" type="pres">
      <dgm:prSet presAssocID="{C9CCB9A8-DFE5-4642-816F-374130DBD48D}" presName="parentLin" presStyleCnt="0"/>
      <dgm:spPr/>
    </dgm:pt>
    <dgm:pt modelId="{F65A972A-1D54-4B68-86AA-3783561B2AAD}" type="pres">
      <dgm:prSet presAssocID="{C9CCB9A8-DFE5-4642-816F-374130DBD48D}" presName="parentLeftMargin" presStyleLbl="node1" presStyleIdx="3" presStyleCnt="6"/>
      <dgm:spPr/>
    </dgm:pt>
    <dgm:pt modelId="{6B0E3ACC-982E-4135-A2B1-2AB1A39E6BD3}" type="pres">
      <dgm:prSet presAssocID="{C9CCB9A8-DFE5-4642-816F-374130DBD4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CC06377-23E2-49B0-AF8C-A794198A5486}" type="pres">
      <dgm:prSet presAssocID="{C9CCB9A8-DFE5-4642-816F-374130DBD48D}" presName="negativeSpace" presStyleCnt="0"/>
      <dgm:spPr/>
    </dgm:pt>
    <dgm:pt modelId="{3085F633-64D5-4B89-8748-F21CF2758692}" type="pres">
      <dgm:prSet presAssocID="{C9CCB9A8-DFE5-4642-816F-374130DBD48D}" presName="childText" presStyleLbl="conFgAcc1" presStyleIdx="4" presStyleCnt="6">
        <dgm:presLayoutVars>
          <dgm:bulletEnabled val="1"/>
        </dgm:presLayoutVars>
      </dgm:prSet>
      <dgm:spPr/>
    </dgm:pt>
    <dgm:pt modelId="{FE9BCBDC-B92C-49D9-BAE7-49578082C865}" type="pres">
      <dgm:prSet presAssocID="{3DF2155B-07A1-47D7-BF5C-6D15B59679C2}" presName="spaceBetweenRectangles" presStyleCnt="0"/>
      <dgm:spPr/>
    </dgm:pt>
    <dgm:pt modelId="{E4DAD718-C3D1-40F1-8FD4-E512C82CCA72}" type="pres">
      <dgm:prSet presAssocID="{00A9F553-C1BC-424F-A5F7-D3C7D39509A8}" presName="parentLin" presStyleCnt="0"/>
      <dgm:spPr/>
    </dgm:pt>
    <dgm:pt modelId="{608537BA-4A83-41D4-BD78-C42C22EA7193}" type="pres">
      <dgm:prSet presAssocID="{00A9F553-C1BC-424F-A5F7-D3C7D39509A8}" presName="parentLeftMargin" presStyleLbl="node1" presStyleIdx="4" presStyleCnt="6"/>
      <dgm:spPr/>
    </dgm:pt>
    <dgm:pt modelId="{898F0C48-7327-4614-B073-B7F35B158ED2}" type="pres">
      <dgm:prSet presAssocID="{00A9F553-C1BC-424F-A5F7-D3C7D39509A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8965CAD-E5B6-4073-8B95-63BE2317DF94}" type="pres">
      <dgm:prSet presAssocID="{00A9F553-C1BC-424F-A5F7-D3C7D39509A8}" presName="negativeSpace" presStyleCnt="0"/>
      <dgm:spPr/>
    </dgm:pt>
    <dgm:pt modelId="{83A13CF6-BA24-4CE2-894B-4AC0AA4F0757}" type="pres">
      <dgm:prSet presAssocID="{00A9F553-C1BC-424F-A5F7-D3C7D39509A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8D26718-99BF-41C7-9830-CC1A71C5841A}" type="presOf" srcId="{C43FC45A-2990-4497-A4EB-C24A498E3E8E}" destId="{C3F148E6-CAC5-4D7D-B8FD-568E8698E36F}" srcOrd="1" destOrd="0" presId="urn:microsoft.com/office/officeart/2005/8/layout/list1"/>
    <dgm:cxn modelId="{47E86C2D-6002-4748-AC0A-35EC60D1E152}" type="presOf" srcId="{6A04AC72-8F86-4268-A70D-9C9654A9A649}" destId="{7EDBBDE6-E9D8-4129-964A-FE389C335377}" srcOrd="0" destOrd="0" presId="urn:microsoft.com/office/officeart/2005/8/layout/list1"/>
    <dgm:cxn modelId="{EF2F1D31-7ECD-439E-9DFC-BEE47BDC7A9B}" srcId="{6A04AC72-8F86-4268-A70D-9C9654A9A649}" destId="{C43FC45A-2990-4497-A4EB-C24A498E3E8E}" srcOrd="0" destOrd="0" parTransId="{FCBDDBDB-349F-4FFC-A055-3B102E870CAA}" sibTransId="{8BD1BAED-E6EA-4550-844E-A232236B5151}"/>
    <dgm:cxn modelId="{378DE85F-437F-4723-8F4B-F702B90AC2C8}" type="presOf" srcId="{C43FC45A-2990-4497-A4EB-C24A498E3E8E}" destId="{78C53CD2-0E9E-46DD-80AE-C0A6C7EDDD48}" srcOrd="0" destOrd="0" presId="urn:microsoft.com/office/officeart/2005/8/layout/list1"/>
    <dgm:cxn modelId="{06C89260-C962-4356-9E40-230E4CA59B93}" type="presOf" srcId="{00A9F553-C1BC-424F-A5F7-D3C7D39509A8}" destId="{898F0C48-7327-4614-B073-B7F35B158ED2}" srcOrd="1" destOrd="0" presId="urn:microsoft.com/office/officeart/2005/8/layout/list1"/>
    <dgm:cxn modelId="{B0F49E62-0EB9-4888-92F6-F3B741B6F4A9}" type="presOf" srcId="{C9CCB9A8-DFE5-4642-816F-374130DBD48D}" destId="{6B0E3ACC-982E-4135-A2B1-2AB1A39E6BD3}" srcOrd="1" destOrd="0" presId="urn:microsoft.com/office/officeart/2005/8/layout/list1"/>
    <dgm:cxn modelId="{35857359-8C4A-4DEA-BC58-94EB9F8BF926}" type="presOf" srcId="{57B97A36-CCF0-45A9-B19B-F0EA8C0876BD}" destId="{FB235F3E-2954-4B72-90D9-829A2195F87E}" srcOrd="0" destOrd="0" presId="urn:microsoft.com/office/officeart/2005/8/layout/list1"/>
    <dgm:cxn modelId="{CDCD4D83-2DA1-4281-9419-E937B57C0FE3}" type="presOf" srcId="{C9CCB9A8-DFE5-4642-816F-374130DBD48D}" destId="{F65A972A-1D54-4B68-86AA-3783561B2AAD}" srcOrd="0" destOrd="0" presId="urn:microsoft.com/office/officeart/2005/8/layout/list1"/>
    <dgm:cxn modelId="{9C1D0B92-3EC4-4AC5-99D3-DF383F1AD147}" srcId="{6A04AC72-8F86-4268-A70D-9C9654A9A649}" destId="{57B97A36-CCF0-45A9-B19B-F0EA8C0876BD}" srcOrd="3" destOrd="0" parTransId="{521B5C27-9851-46B1-AB4A-06799B9945F1}" sibTransId="{17B62791-E0ED-4ABA-A9C2-481985D9FA48}"/>
    <dgm:cxn modelId="{7536F495-429E-46EE-9D91-B5427052D5AB}" srcId="{6A04AC72-8F86-4268-A70D-9C9654A9A649}" destId="{980FFEF8-D2C4-4AA0-9614-BE3DE8B72F74}" srcOrd="1" destOrd="0" parTransId="{37ED3FEC-C678-4503-A3DB-01EF0BD04742}" sibTransId="{AD51D8FF-5CDC-4614-B886-BD816BAE0871}"/>
    <dgm:cxn modelId="{0A0F7E9C-86B8-44C0-A756-ED57C83EF596}" type="presOf" srcId="{980FFEF8-D2C4-4AA0-9614-BE3DE8B72F74}" destId="{C669B6A0-E2F2-40A0-8120-7C0B641D03DE}" srcOrd="1" destOrd="0" presId="urn:microsoft.com/office/officeart/2005/8/layout/list1"/>
    <dgm:cxn modelId="{B01812AA-1F3D-497B-B5E5-44DF91550183}" type="presOf" srcId="{57B97A36-CCF0-45A9-B19B-F0EA8C0876BD}" destId="{291986B9-9C40-4228-82A1-3C824F512FC8}" srcOrd="1" destOrd="0" presId="urn:microsoft.com/office/officeart/2005/8/layout/list1"/>
    <dgm:cxn modelId="{852E20B2-9FC0-4F7B-9C00-C42388620D2A}" srcId="{6A04AC72-8F86-4268-A70D-9C9654A9A649}" destId="{C9CCB9A8-DFE5-4642-816F-374130DBD48D}" srcOrd="4" destOrd="0" parTransId="{33D8C64E-7A43-4122-B316-962804C79AA6}" sibTransId="{3DF2155B-07A1-47D7-BF5C-6D15B59679C2}"/>
    <dgm:cxn modelId="{17C32CB2-8104-4A5E-98FE-0BD3DA23A777}" type="presOf" srcId="{980FFEF8-D2C4-4AA0-9614-BE3DE8B72F74}" destId="{AABE56F9-9A68-42E4-8113-2A70CA2703DA}" srcOrd="0" destOrd="0" presId="urn:microsoft.com/office/officeart/2005/8/layout/list1"/>
    <dgm:cxn modelId="{015E78BD-E949-4213-ADD1-85626949BD77}" srcId="{6A04AC72-8F86-4268-A70D-9C9654A9A649}" destId="{C06C700C-3DEA-474B-826A-9800EE2B9D8B}" srcOrd="2" destOrd="0" parTransId="{6680DE03-B854-488F-A1D6-0C49A56AE0F9}" sibTransId="{EC74FBCE-4511-4858-9E21-22807A3CCD59}"/>
    <dgm:cxn modelId="{7D506CC4-F747-4F39-8C32-D52A54928522}" type="presOf" srcId="{C06C700C-3DEA-474B-826A-9800EE2B9D8B}" destId="{515283E2-76C0-4132-9A73-E11785EBAE0F}" srcOrd="0" destOrd="0" presId="urn:microsoft.com/office/officeart/2005/8/layout/list1"/>
    <dgm:cxn modelId="{14F9AFDD-3C78-4A99-A0A8-AE7AB15399B6}" srcId="{6A04AC72-8F86-4268-A70D-9C9654A9A649}" destId="{00A9F553-C1BC-424F-A5F7-D3C7D39509A8}" srcOrd="5" destOrd="0" parTransId="{A042B149-8AFE-4980-AA8D-EECB05CD2856}" sibTransId="{18FF9135-5CA3-42DF-87D9-854FB4F7115E}"/>
    <dgm:cxn modelId="{60C15DEE-504F-47BD-9E3E-7FE17329F88C}" type="presOf" srcId="{00A9F553-C1BC-424F-A5F7-D3C7D39509A8}" destId="{608537BA-4A83-41D4-BD78-C42C22EA7193}" srcOrd="0" destOrd="0" presId="urn:microsoft.com/office/officeart/2005/8/layout/list1"/>
    <dgm:cxn modelId="{6FD99CF0-F1FA-4C36-BEC5-A1E71907CEC2}" type="presOf" srcId="{C06C700C-3DEA-474B-826A-9800EE2B9D8B}" destId="{3B7FBEF1-C291-4309-9517-E092938D25F3}" srcOrd="1" destOrd="0" presId="urn:microsoft.com/office/officeart/2005/8/layout/list1"/>
    <dgm:cxn modelId="{34DD7A67-3AFE-48C7-80FA-247F83CA445A}" type="presParOf" srcId="{7EDBBDE6-E9D8-4129-964A-FE389C335377}" destId="{CF305611-BE46-4340-9A85-3D17EB522CC2}" srcOrd="0" destOrd="0" presId="urn:microsoft.com/office/officeart/2005/8/layout/list1"/>
    <dgm:cxn modelId="{E2ADBB0D-8DCF-47EF-8593-D4432E0EE155}" type="presParOf" srcId="{CF305611-BE46-4340-9A85-3D17EB522CC2}" destId="{78C53CD2-0E9E-46DD-80AE-C0A6C7EDDD48}" srcOrd="0" destOrd="0" presId="urn:microsoft.com/office/officeart/2005/8/layout/list1"/>
    <dgm:cxn modelId="{52E77DD0-C83F-45F6-BF6B-A67EE03A415A}" type="presParOf" srcId="{CF305611-BE46-4340-9A85-3D17EB522CC2}" destId="{C3F148E6-CAC5-4D7D-B8FD-568E8698E36F}" srcOrd="1" destOrd="0" presId="urn:microsoft.com/office/officeart/2005/8/layout/list1"/>
    <dgm:cxn modelId="{4A072C3C-77A2-4241-8FC3-DCCE0637712C}" type="presParOf" srcId="{7EDBBDE6-E9D8-4129-964A-FE389C335377}" destId="{497E9B40-C14E-40E8-BBFD-322944A85EA6}" srcOrd="1" destOrd="0" presId="urn:microsoft.com/office/officeart/2005/8/layout/list1"/>
    <dgm:cxn modelId="{EDAEACB6-5A36-437B-873E-4D4063882968}" type="presParOf" srcId="{7EDBBDE6-E9D8-4129-964A-FE389C335377}" destId="{142E4EBE-5604-44EF-96E0-9377022FD487}" srcOrd="2" destOrd="0" presId="urn:microsoft.com/office/officeart/2005/8/layout/list1"/>
    <dgm:cxn modelId="{5DE7C9ED-C9D8-48C0-9B0C-0721F50CFF74}" type="presParOf" srcId="{7EDBBDE6-E9D8-4129-964A-FE389C335377}" destId="{2EE16B8E-2781-4948-B081-8E5853307702}" srcOrd="3" destOrd="0" presId="urn:microsoft.com/office/officeart/2005/8/layout/list1"/>
    <dgm:cxn modelId="{ECFE629D-02EE-47C2-87EF-3AAA0783E787}" type="presParOf" srcId="{7EDBBDE6-E9D8-4129-964A-FE389C335377}" destId="{7FC676F3-8A81-4034-9C08-B20148277C23}" srcOrd="4" destOrd="0" presId="urn:microsoft.com/office/officeart/2005/8/layout/list1"/>
    <dgm:cxn modelId="{C034900B-FCA8-489B-A951-49B349F877C5}" type="presParOf" srcId="{7FC676F3-8A81-4034-9C08-B20148277C23}" destId="{AABE56F9-9A68-42E4-8113-2A70CA2703DA}" srcOrd="0" destOrd="0" presId="urn:microsoft.com/office/officeart/2005/8/layout/list1"/>
    <dgm:cxn modelId="{EDC6EDA7-7C72-4859-9A16-5FF346B3B9FF}" type="presParOf" srcId="{7FC676F3-8A81-4034-9C08-B20148277C23}" destId="{C669B6A0-E2F2-40A0-8120-7C0B641D03DE}" srcOrd="1" destOrd="0" presId="urn:microsoft.com/office/officeart/2005/8/layout/list1"/>
    <dgm:cxn modelId="{12653EA1-CD55-43B6-B92F-C1D107248CB3}" type="presParOf" srcId="{7EDBBDE6-E9D8-4129-964A-FE389C335377}" destId="{BF5484BA-49A9-42FB-8AEF-4C2A90B4E719}" srcOrd="5" destOrd="0" presId="urn:microsoft.com/office/officeart/2005/8/layout/list1"/>
    <dgm:cxn modelId="{DAB9BF2A-CA1C-4C74-8743-0108D41D4145}" type="presParOf" srcId="{7EDBBDE6-E9D8-4129-964A-FE389C335377}" destId="{699151F1-5AB7-4D68-9E1F-EF1ACD950323}" srcOrd="6" destOrd="0" presId="urn:microsoft.com/office/officeart/2005/8/layout/list1"/>
    <dgm:cxn modelId="{2EF8DD43-4E45-481B-864D-C142BCD08998}" type="presParOf" srcId="{7EDBBDE6-E9D8-4129-964A-FE389C335377}" destId="{142FDE78-7F95-480F-86CE-422E598B17C5}" srcOrd="7" destOrd="0" presId="urn:microsoft.com/office/officeart/2005/8/layout/list1"/>
    <dgm:cxn modelId="{81A63DB4-83CD-456E-A669-98749D43BB9C}" type="presParOf" srcId="{7EDBBDE6-E9D8-4129-964A-FE389C335377}" destId="{FCEAC58C-A803-40C7-A51D-535C0FA1638B}" srcOrd="8" destOrd="0" presId="urn:microsoft.com/office/officeart/2005/8/layout/list1"/>
    <dgm:cxn modelId="{F9313436-C731-4CAE-95C3-CDAD2149D44B}" type="presParOf" srcId="{FCEAC58C-A803-40C7-A51D-535C0FA1638B}" destId="{515283E2-76C0-4132-9A73-E11785EBAE0F}" srcOrd="0" destOrd="0" presId="urn:microsoft.com/office/officeart/2005/8/layout/list1"/>
    <dgm:cxn modelId="{2D609474-0057-40D3-9E67-8AEFF85CED51}" type="presParOf" srcId="{FCEAC58C-A803-40C7-A51D-535C0FA1638B}" destId="{3B7FBEF1-C291-4309-9517-E092938D25F3}" srcOrd="1" destOrd="0" presId="urn:microsoft.com/office/officeart/2005/8/layout/list1"/>
    <dgm:cxn modelId="{5709DA4A-21D9-4E72-B244-0C87CCD18EDE}" type="presParOf" srcId="{7EDBBDE6-E9D8-4129-964A-FE389C335377}" destId="{DFD8910D-7F0F-4204-97E9-1687A1CE9163}" srcOrd="9" destOrd="0" presId="urn:microsoft.com/office/officeart/2005/8/layout/list1"/>
    <dgm:cxn modelId="{B462C6AE-81CE-4865-8503-0E8B3514D7B8}" type="presParOf" srcId="{7EDBBDE6-E9D8-4129-964A-FE389C335377}" destId="{0722BFCB-BB57-4F01-9E3D-F17F36FCDE23}" srcOrd="10" destOrd="0" presId="urn:microsoft.com/office/officeart/2005/8/layout/list1"/>
    <dgm:cxn modelId="{72110746-0A6B-4BA6-AB31-0000924EF2A3}" type="presParOf" srcId="{7EDBBDE6-E9D8-4129-964A-FE389C335377}" destId="{9CE8E79E-4195-4227-97AB-2339097C530E}" srcOrd="11" destOrd="0" presId="urn:microsoft.com/office/officeart/2005/8/layout/list1"/>
    <dgm:cxn modelId="{7B4E0AE7-0CFE-4CC1-AA0B-A10BC6AE4025}" type="presParOf" srcId="{7EDBBDE6-E9D8-4129-964A-FE389C335377}" destId="{5B2BA99D-0E28-4C23-A2F6-DF08E3DB12F4}" srcOrd="12" destOrd="0" presId="urn:microsoft.com/office/officeart/2005/8/layout/list1"/>
    <dgm:cxn modelId="{64302600-28F4-48DF-A31C-A64B48C5C518}" type="presParOf" srcId="{5B2BA99D-0E28-4C23-A2F6-DF08E3DB12F4}" destId="{FB235F3E-2954-4B72-90D9-829A2195F87E}" srcOrd="0" destOrd="0" presId="urn:microsoft.com/office/officeart/2005/8/layout/list1"/>
    <dgm:cxn modelId="{330FE960-2298-4703-95D9-BA9F11CBD06C}" type="presParOf" srcId="{5B2BA99D-0E28-4C23-A2F6-DF08E3DB12F4}" destId="{291986B9-9C40-4228-82A1-3C824F512FC8}" srcOrd="1" destOrd="0" presId="urn:microsoft.com/office/officeart/2005/8/layout/list1"/>
    <dgm:cxn modelId="{5E3E571F-E1FF-4E67-8FE1-23E78B7D5DE4}" type="presParOf" srcId="{7EDBBDE6-E9D8-4129-964A-FE389C335377}" destId="{93015E41-1752-4257-983A-4D5C7EB872EE}" srcOrd="13" destOrd="0" presId="urn:microsoft.com/office/officeart/2005/8/layout/list1"/>
    <dgm:cxn modelId="{E64C0F61-AA93-44F8-B930-8822D57177D5}" type="presParOf" srcId="{7EDBBDE6-E9D8-4129-964A-FE389C335377}" destId="{FF86B88C-A4E6-47DB-89DF-3DCB10E35E34}" srcOrd="14" destOrd="0" presId="urn:microsoft.com/office/officeart/2005/8/layout/list1"/>
    <dgm:cxn modelId="{124BADD4-1518-4F8B-85F0-1DEBFF3B68F7}" type="presParOf" srcId="{7EDBBDE6-E9D8-4129-964A-FE389C335377}" destId="{2A6DD548-8150-43FC-9908-0F17DEC4B442}" srcOrd="15" destOrd="0" presId="urn:microsoft.com/office/officeart/2005/8/layout/list1"/>
    <dgm:cxn modelId="{EC1AAD4D-570B-458B-BCA9-5989E1975E2E}" type="presParOf" srcId="{7EDBBDE6-E9D8-4129-964A-FE389C335377}" destId="{8AD1468B-1AE6-47C9-A1A7-658A08EDB99F}" srcOrd="16" destOrd="0" presId="urn:microsoft.com/office/officeart/2005/8/layout/list1"/>
    <dgm:cxn modelId="{630CE9E3-5BDF-4548-BAB7-264F3F6D0A16}" type="presParOf" srcId="{8AD1468B-1AE6-47C9-A1A7-658A08EDB99F}" destId="{F65A972A-1D54-4B68-86AA-3783561B2AAD}" srcOrd="0" destOrd="0" presId="urn:microsoft.com/office/officeart/2005/8/layout/list1"/>
    <dgm:cxn modelId="{A9005C17-0FB6-46D8-AE71-A835A2825BA9}" type="presParOf" srcId="{8AD1468B-1AE6-47C9-A1A7-658A08EDB99F}" destId="{6B0E3ACC-982E-4135-A2B1-2AB1A39E6BD3}" srcOrd="1" destOrd="0" presId="urn:microsoft.com/office/officeart/2005/8/layout/list1"/>
    <dgm:cxn modelId="{5508F6F2-1C2E-4517-B05D-D8BACD31D0F4}" type="presParOf" srcId="{7EDBBDE6-E9D8-4129-964A-FE389C335377}" destId="{ACC06377-23E2-49B0-AF8C-A794198A5486}" srcOrd="17" destOrd="0" presId="urn:microsoft.com/office/officeart/2005/8/layout/list1"/>
    <dgm:cxn modelId="{ED07301D-F7FA-4F9E-B7CE-F1F1327D6412}" type="presParOf" srcId="{7EDBBDE6-E9D8-4129-964A-FE389C335377}" destId="{3085F633-64D5-4B89-8748-F21CF2758692}" srcOrd="18" destOrd="0" presId="urn:microsoft.com/office/officeart/2005/8/layout/list1"/>
    <dgm:cxn modelId="{C8C23AFC-6087-4767-A7F4-93423B7BF5EE}" type="presParOf" srcId="{7EDBBDE6-E9D8-4129-964A-FE389C335377}" destId="{FE9BCBDC-B92C-49D9-BAE7-49578082C865}" srcOrd="19" destOrd="0" presId="urn:microsoft.com/office/officeart/2005/8/layout/list1"/>
    <dgm:cxn modelId="{7F9E6698-109D-47B3-8888-062C3C26BFF5}" type="presParOf" srcId="{7EDBBDE6-E9D8-4129-964A-FE389C335377}" destId="{E4DAD718-C3D1-40F1-8FD4-E512C82CCA72}" srcOrd="20" destOrd="0" presId="urn:microsoft.com/office/officeart/2005/8/layout/list1"/>
    <dgm:cxn modelId="{F1288FC2-376E-44E6-BDA8-30A0CD56BA63}" type="presParOf" srcId="{E4DAD718-C3D1-40F1-8FD4-E512C82CCA72}" destId="{608537BA-4A83-41D4-BD78-C42C22EA7193}" srcOrd="0" destOrd="0" presId="urn:microsoft.com/office/officeart/2005/8/layout/list1"/>
    <dgm:cxn modelId="{2E915906-DE0E-4B3F-93B5-C0F236AECBF8}" type="presParOf" srcId="{E4DAD718-C3D1-40F1-8FD4-E512C82CCA72}" destId="{898F0C48-7327-4614-B073-B7F35B158ED2}" srcOrd="1" destOrd="0" presId="urn:microsoft.com/office/officeart/2005/8/layout/list1"/>
    <dgm:cxn modelId="{8A400580-83C9-45DA-8C05-10CD092DBB88}" type="presParOf" srcId="{7EDBBDE6-E9D8-4129-964A-FE389C335377}" destId="{D8965CAD-E5B6-4073-8B95-63BE2317DF94}" srcOrd="21" destOrd="0" presId="urn:microsoft.com/office/officeart/2005/8/layout/list1"/>
    <dgm:cxn modelId="{4FA58938-EEF2-4C87-ABE6-481E3095E4AA}" type="presParOf" srcId="{7EDBBDE6-E9D8-4129-964A-FE389C335377}" destId="{83A13CF6-BA24-4CE2-894B-4AC0AA4F075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FCABA-78DE-46B1-B664-C7EC9F9E2B92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CB7A3C-E2AD-45AF-B6F5-B52FA3D458E7}">
      <dgm:prSet custT="1"/>
      <dgm:spPr/>
      <dgm:t>
        <a:bodyPr/>
        <a:lstStyle/>
        <a:p>
          <a:r>
            <a:rPr lang="ru-RU" sz="1400" b="1" dirty="0">
              <a:latin typeface="Karmen" panose="020B0603050302020204" pitchFamily="34" charset="-52"/>
            </a:rPr>
            <a:t>Неожиданность</a:t>
          </a:r>
        </a:p>
      </dgm:t>
    </dgm:pt>
    <dgm:pt modelId="{FDC804C4-6F64-422B-A106-3A9F2202657D}" type="parTrans" cxnId="{809FD58F-7AD2-4C92-BB0C-00D13FB59788}">
      <dgm:prSet/>
      <dgm:spPr/>
      <dgm:t>
        <a:bodyPr/>
        <a:lstStyle/>
        <a:p>
          <a:endParaRPr lang="ru-RU"/>
        </a:p>
      </dgm:t>
    </dgm:pt>
    <dgm:pt modelId="{E378983F-84C0-4D91-8A19-DD212A2AFA62}" type="sibTrans" cxnId="{809FD58F-7AD2-4C92-BB0C-00D13FB59788}">
      <dgm:prSet/>
      <dgm:spPr/>
      <dgm:t>
        <a:bodyPr/>
        <a:lstStyle/>
        <a:p>
          <a:endParaRPr lang="ru-RU"/>
        </a:p>
      </dgm:t>
    </dgm:pt>
    <dgm:pt modelId="{2A8BFDE7-FB43-4683-811B-C6FBDAA2167B}">
      <dgm:prSet custT="1"/>
      <dgm:spPr/>
      <dgm:t>
        <a:bodyPr/>
        <a:lstStyle/>
        <a:p>
          <a:endParaRPr lang="ru-RU" sz="1600" b="1" dirty="0">
            <a:latin typeface="Karmen" panose="020B0603050302020204" pitchFamily="34" charset="-52"/>
          </a:endParaRPr>
        </a:p>
        <a:p>
          <a:r>
            <a:rPr lang="ru-RU" sz="1600" b="1" dirty="0">
              <a:latin typeface="Karmen" panose="020B0603050302020204" pitchFamily="34" charset="-52"/>
            </a:rPr>
            <a:t>Конкретность.</a:t>
          </a:r>
          <a:r>
            <a:rPr lang="ru-RU" sz="1000" dirty="0"/>
            <a:t> </a:t>
          </a:r>
        </a:p>
      </dgm:t>
    </dgm:pt>
    <dgm:pt modelId="{24209FA1-2711-43F9-9A27-524DB131F30E}" type="parTrans" cxnId="{26203E19-E4C2-4A10-B40E-AF19CDCD6DA7}">
      <dgm:prSet/>
      <dgm:spPr/>
      <dgm:t>
        <a:bodyPr/>
        <a:lstStyle/>
        <a:p>
          <a:endParaRPr lang="ru-RU"/>
        </a:p>
      </dgm:t>
    </dgm:pt>
    <dgm:pt modelId="{D46594D3-EBA8-45FF-A0AE-EBEBC3FC68DD}" type="sibTrans" cxnId="{26203E19-E4C2-4A10-B40E-AF19CDCD6DA7}">
      <dgm:prSet/>
      <dgm:spPr/>
      <dgm:t>
        <a:bodyPr/>
        <a:lstStyle/>
        <a:p>
          <a:endParaRPr lang="ru-RU"/>
        </a:p>
      </dgm:t>
    </dgm:pt>
    <dgm:pt modelId="{7BD489A9-5797-4CB5-9F55-15868A509153}">
      <dgm:prSet custT="1"/>
      <dgm:spPr/>
      <dgm:t>
        <a:bodyPr/>
        <a:lstStyle/>
        <a:p>
          <a:r>
            <a:rPr lang="ru-RU" sz="1400" b="1" dirty="0">
              <a:latin typeface="Karmen" panose="020B0603050302020204" pitchFamily="34" charset="-52"/>
            </a:rPr>
            <a:t>Реалистичность</a:t>
          </a:r>
          <a:r>
            <a:rPr lang="ru-RU" sz="1400" dirty="0">
              <a:latin typeface="Karmen" panose="020B0603050302020204" pitchFamily="34" charset="-52"/>
            </a:rPr>
            <a:t> </a:t>
          </a:r>
        </a:p>
      </dgm:t>
    </dgm:pt>
    <dgm:pt modelId="{B884EC0B-E070-4BAE-B119-131EEBB152B8}" type="parTrans" cxnId="{643DF9A6-4B4E-4730-B8FC-ECE13DFD3BD2}">
      <dgm:prSet/>
      <dgm:spPr/>
      <dgm:t>
        <a:bodyPr/>
        <a:lstStyle/>
        <a:p>
          <a:endParaRPr lang="ru-RU"/>
        </a:p>
      </dgm:t>
    </dgm:pt>
    <dgm:pt modelId="{128B7F2D-12D7-4151-B3D9-B158EA55D6C7}" type="sibTrans" cxnId="{643DF9A6-4B4E-4730-B8FC-ECE13DFD3BD2}">
      <dgm:prSet/>
      <dgm:spPr/>
      <dgm:t>
        <a:bodyPr/>
        <a:lstStyle/>
        <a:p>
          <a:endParaRPr lang="ru-RU"/>
        </a:p>
      </dgm:t>
    </dgm:pt>
    <dgm:pt modelId="{FAAC6C25-A8D2-465B-B65C-BA693C9D2E99}">
      <dgm:prSet custT="1"/>
      <dgm:spPr/>
      <dgm:t>
        <a:bodyPr/>
        <a:lstStyle/>
        <a:p>
          <a:r>
            <a:rPr lang="ru-RU" sz="1400" b="1" dirty="0">
              <a:latin typeface="Karmen" panose="020B0603050302020204" pitchFamily="34" charset="-52"/>
            </a:rPr>
            <a:t>Эмоциональность</a:t>
          </a:r>
        </a:p>
      </dgm:t>
    </dgm:pt>
    <dgm:pt modelId="{4E674055-9E31-46B0-AA32-45156928AEC2}" type="parTrans" cxnId="{6C620330-1A48-46F1-9093-6F9F1AFCF88E}">
      <dgm:prSet/>
      <dgm:spPr/>
      <dgm:t>
        <a:bodyPr/>
        <a:lstStyle/>
        <a:p>
          <a:endParaRPr lang="ru-RU"/>
        </a:p>
      </dgm:t>
    </dgm:pt>
    <dgm:pt modelId="{0D66B384-44EC-4F6C-A587-E8F2FAE25D63}" type="sibTrans" cxnId="{6C620330-1A48-46F1-9093-6F9F1AFCF88E}">
      <dgm:prSet/>
      <dgm:spPr/>
      <dgm:t>
        <a:bodyPr/>
        <a:lstStyle/>
        <a:p>
          <a:endParaRPr lang="ru-RU"/>
        </a:p>
      </dgm:t>
    </dgm:pt>
    <dgm:pt modelId="{A368F223-8E92-4633-9348-097CC44C5AF8}">
      <dgm:prSet custLinFactNeighborX="-30385" custLinFactNeighborY="-43534"/>
      <dgm:spPr/>
      <dgm:t>
        <a:bodyPr/>
        <a:lstStyle/>
        <a:p>
          <a:endParaRPr lang="ru-RU"/>
        </a:p>
      </dgm:t>
    </dgm:pt>
    <dgm:pt modelId="{35043FF9-0671-4FC7-BEFF-3F4D25999A99}" type="parTrans" cxnId="{C3B5D29C-F4D9-4EF9-8DE6-C4F931E6056B}">
      <dgm:prSet/>
      <dgm:spPr/>
      <dgm:t>
        <a:bodyPr/>
        <a:lstStyle/>
        <a:p>
          <a:endParaRPr lang="ru-RU"/>
        </a:p>
      </dgm:t>
    </dgm:pt>
    <dgm:pt modelId="{A13EB38B-1F5B-4B2D-BCB8-D5213208BF61}" type="sibTrans" cxnId="{C3B5D29C-F4D9-4EF9-8DE6-C4F931E6056B}">
      <dgm:prSet/>
      <dgm:spPr/>
      <dgm:t>
        <a:bodyPr/>
        <a:lstStyle/>
        <a:p>
          <a:endParaRPr lang="ru-RU"/>
        </a:p>
      </dgm:t>
    </dgm:pt>
    <dgm:pt modelId="{53E100C4-61ED-4A02-9C3E-D78CA6224948}">
      <dgm:prSet custLinFactNeighborX="-30385" custLinFactNeighborY="-43534"/>
      <dgm:spPr/>
      <dgm:t>
        <a:bodyPr/>
        <a:lstStyle/>
        <a:p>
          <a:endParaRPr lang="ru-RU"/>
        </a:p>
      </dgm:t>
    </dgm:pt>
    <dgm:pt modelId="{423076ED-E6B9-47BB-9A93-7C9EDAD01CD8}" type="parTrans" cxnId="{7608292D-EEEF-47A7-9551-509A88E11A0B}">
      <dgm:prSet/>
      <dgm:spPr/>
      <dgm:t>
        <a:bodyPr/>
        <a:lstStyle/>
        <a:p>
          <a:endParaRPr lang="ru-RU"/>
        </a:p>
      </dgm:t>
    </dgm:pt>
    <dgm:pt modelId="{F60520DB-FA53-43E8-A89D-F9C8370EEFD2}" type="sibTrans" cxnId="{7608292D-EEEF-47A7-9551-509A88E11A0B}">
      <dgm:prSet/>
      <dgm:spPr/>
      <dgm:t>
        <a:bodyPr/>
        <a:lstStyle/>
        <a:p>
          <a:endParaRPr lang="ru-RU"/>
        </a:p>
      </dgm:t>
    </dgm:pt>
    <dgm:pt modelId="{53464115-D3B9-49D0-83A1-56C8A65D22E9}">
      <dgm:prSet custT="1"/>
      <dgm:spPr/>
      <dgm:t>
        <a:bodyPr/>
        <a:lstStyle/>
        <a:p>
          <a:r>
            <a:rPr lang="ru-RU" sz="1600" b="1" dirty="0">
              <a:latin typeface="Karmen" panose="020B0603050302020204" pitchFamily="34" charset="-52"/>
            </a:rPr>
            <a:t>Простота.</a:t>
          </a:r>
          <a:endParaRPr lang="ru-RU" sz="1600" dirty="0">
            <a:latin typeface="Karmen" panose="020B0603050302020204" pitchFamily="34" charset="-52"/>
          </a:endParaRPr>
        </a:p>
      </dgm:t>
    </dgm:pt>
    <dgm:pt modelId="{8D4BBC15-EF5D-428B-A350-A8D663087C2A}" type="parTrans" cxnId="{EBE1961F-B9DF-4946-AC9D-66FBBCC9ABE2}">
      <dgm:prSet/>
      <dgm:spPr/>
      <dgm:t>
        <a:bodyPr/>
        <a:lstStyle/>
        <a:p>
          <a:endParaRPr lang="ru-RU"/>
        </a:p>
      </dgm:t>
    </dgm:pt>
    <dgm:pt modelId="{05692AA5-08F7-412F-B394-B768CD8384D5}" type="sibTrans" cxnId="{EBE1961F-B9DF-4946-AC9D-66FBBCC9ABE2}">
      <dgm:prSet/>
      <dgm:spPr/>
      <dgm:t>
        <a:bodyPr/>
        <a:lstStyle/>
        <a:p>
          <a:endParaRPr lang="ru-RU"/>
        </a:p>
      </dgm:t>
    </dgm:pt>
    <dgm:pt modelId="{CB767D51-84D4-44DA-A2CF-CE2E74C089A8}">
      <dgm:prSet/>
      <dgm:spPr/>
      <dgm:t>
        <a:bodyPr/>
        <a:lstStyle/>
        <a:p>
          <a:r>
            <a:rPr lang="ru-RU" dirty="0">
              <a:latin typeface="Karmen" panose="020B0603050302020204" pitchFamily="34" charset="-52"/>
            </a:rPr>
            <a:t>Хорошая история</a:t>
          </a:r>
        </a:p>
      </dgm:t>
    </dgm:pt>
    <dgm:pt modelId="{7CA602AC-93B9-4A31-B2E0-10E2462BB4CC}" type="sibTrans" cxnId="{4858DA07-1DC5-4E45-8724-A8B1361500A9}">
      <dgm:prSet/>
      <dgm:spPr/>
      <dgm:t>
        <a:bodyPr/>
        <a:lstStyle/>
        <a:p>
          <a:endParaRPr lang="ru-RU"/>
        </a:p>
      </dgm:t>
    </dgm:pt>
    <dgm:pt modelId="{58667587-A1C9-41D7-A8BB-80305316B57D}" type="parTrans" cxnId="{4858DA07-1DC5-4E45-8724-A8B1361500A9}">
      <dgm:prSet/>
      <dgm:spPr/>
      <dgm:t>
        <a:bodyPr/>
        <a:lstStyle/>
        <a:p>
          <a:endParaRPr lang="ru-RU"/>
        </a:p>
      </dgm:t>
    </dgm:pt>
    <dgm:pt modelId="{A96A9A12-1804-4242-AF55-479C43727BF8}" type="pres">
      <dgm:prSet presAssocID="{391FCABA-78DE-46B1-B664-C7EC9F9E2B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03F281-A146-4047-92EC-5467443691F5}" type="pres">
      <dgm:prSet presAssocID="{CB767D51-84D4-44DA-A2CF-CE2E74C089A8}" presName="centerShape" presStyleLbl="node0" presStyleIdx="0" presStyleCnt="1" custLinFactNeighborX="-30385" custLinFactNeighborY="-43534"/>
      <dgm:spPr/>
    </dgm:pt>
    <dgm:pt modelId="{A05033B4-E588-4EDB-83B2-635DA785A1E8}" type="pres">
      <dgm:prSet presAssocID="{4E674055-9E31-46B0-AA32-45156928AEC2}" presName="Name9" presStyleLbl="parChTrans1D2" presStyleIdx="0" presStyleCnt="5"/>
      <dgm:spPr/>
    </dgm:pt>
    <dgm:pt modelId="{2F56F6C9-6738-415E-A3C5-B0ABDE74B8D4}" type="pres">
      <dgm:prSet presAssocID="{4E674055-9E31-46B0-AA32-45156928AEC2}" presName="connTx" presStyleLbl="parChTrans1D2" presStyleIdx="0" presStyleCnt="5"/>
      <dgm:spPr/>
    </dgm:pt>
    <dgm:pt modelId="{300A9FB8-B137-4CF6-A552-E0A44EA42FBD}" type="pres">
      <dgm:prSet presAssocID="{FAAC6C25-A8D2-465B-B65C-BA693C9D2E99}" presName="node" presStyleLbl="node1" presStyleIdx="0" presStyleCnt="5" custScaleX="127396" custScaleY="116773" custRadScaleRad="125776" custRadScaleInc="235838">
        <dgm:presLayoutVars>
          <dgm:bulletEnabled val="1"/>
        </dgm:presLayoutVars>
      </dgm:prSet>
      <dgm:spPr/>
    </dgm:pt>
    <dgm:pt modelId="{59C08F9C-E91C-46B4-8B84-F913F93B40C9}" type="pres">
      <dgm:prSet presAssocID="{B884EC0B-E070-4BAE-B119-131EEBB152B8}" presName="Name9" presStyleLbl="parChTrans1D2" presStyleIdx="1" presStyleCnt="5"/>
      <dgm:spPr/>
    </dgm:pt>
    <dgm:pt modelId="{09FB78D6-CF17-4CDF-B378-84F394449358}" type="pres">
      <dgm:prSet presAssocID="{B884EC0B-E070-4BAE-B119-131EEBB152B8}" presName="connTx" presStyleLbl="parChTrans1D2" presStyleIdx="1" presStyleCnt="5"/>
      <dgm:spPr/>
    </dgm:pt>
    <dgm:pt modelId="{47A07333-9DBB-470E-87AE-5901E1C114FA}" type="pres">
      <dgm:prSet presAssocID="{7BD489A9-5797-4CB5-9F55-15868A509153}" presName="node" presStyleLbl="node1" presStyleIdx="1" presStyleCnt="5" custScaleX="123534" custScaleY="100509" custRadScaleRad="154282" custRadScaleInc="-71865">
        <dgm:presLayoutVars>
          <dgm:bulletEnabled val="1"/>
        </dgm:presLayoutVars>
      </dgm:prSet>
      <dgm:spPr/>
    </dgm:pt>
    <dgm:pt modelId="{5E03A00B-CFC7-4489-ACF6-14D54D184880}" type="pres">
      <dgm:prSet presAssocID="{24209FA1-2711-43F9-9A27-524DB131F30E}" presName="Name9" presStyleLbl="parChTrans1D2" presStyleIdx="2" presStyleCnt="5"/>
      <dgm:spPr/>
    </dgm:pt>
    <dgm:pt modelId="{59009235-1C4D-48F5-91BC-4A5C701AED7E}" type="pres">
      <dgm:prSet presAssocID="{24209FA1-2711-43F9-9A27-524DB131F30E}" presName="connTx" presStyleLbl="parChTrans1D2" presStyleIdx="2" presStyleCnt="5"/>
      <dgm:spPr/>
    </dgm:pt>
    <dgm:pt modelId="{5CADEDE3-129E-407A-82DD-8A865B780A80}" type="pres">
      <dgm:prSet presAssocID="{2A8BFDE7-FB43-4683-811B-C6FBDAA2167B}" presName="node" presStyleLbl="node1" presStyleIdx="2" presStyleCnt="5" custScaleX="119527" custScaleY="115574" custRadScaleRad="79690" custRadScaleInc="-12514">
        <dgm:presLayoutVars>
          <dgm:bulletEnabled val="1"/>
        </dgm:presLayoutVars>
      </dgm:prSet>
      <dgm:spPr/>
    </dgm:pt>
    <dgm:pt modelId="{398C78B0-2A67-431E-80AE-5941CE5A37F6}" type="pres">
      <dgm:prSet presAssocID="{8D4BBC15-EF5D-428B-A350-A8D663087C2A}" presName="Name9" presStyleLbl="parChTrans1D2" presStyleIdx="3" presStyleCnt="5"/>
      <dgm:spPr/>
    </dgm:pt>
    <dgm:pt modelId="{3D965E5C-CE0E-405B-8EBE-86B2795589D0}" type="pres">
      <dgm:prSet presAssocID="{8D4BBC15-EF5D-428B-A350-A8D663087C2A}" presName="connTx" presStyleLbl="parChTrans1D2" presStyleIdx="3" presStyleCnt="5"/>
      <dgm:spPr/>
    </dgm:pt>
    <dgm:pt modelId="{6296BDCA-AA8C-4B53-8ECF-C9C622496348}" type="pres">
      <dgm:prSet presAssocID="{53464115-D3B9-49D0-83A1-56C8A65D22E9}" presName="node" presStyleLbl="node1" presStyleIdx="3" presStyleCnt="5" custScaleX="120088" custScaleY="109584" custRadScaleRad="88489" custRadScaleInc="16673">
        <dgm:presLayoutVars>
          <dgm:bulletEnabled val="1"/>
        </dgm:presLayoutVars>
      </dgm:prSet>
      <dgm:spPr/>
    </dgm:pt>
    <dgm:pt modelId="{A2D5B52A-36B6-4E01-AD07-9805D2C648CE}" type="pres">
      <dgm:prSet presAssocID="{FDC804C4-6F64-422B-A106-3A9F2202657D}" presName="Name9" presStyleLbl="parChTrans1D2" presStyleIdx="4" presStyleCnt="5"/>
      <dgm:spPr/>
    </dgm:pt>
    <dgm:pt modelId="{8D8F6A20-7E50-444D-8F1C-69FEB0C8D30A}" type="pres">
      <dgm:prSet presAssocID="{FDC804C4-6F64-422B-A106-3A9F2202657D}" presName="connTx" presStyleLbl="parChTrans1D2" presStyleIdx="4" presStyleCnt="5"/>
      <dgm:spPr/>
    </dgm:pt>
    <dgm:pt modelId="{E11D3BDD-D7C2-4D2C-B568-3A52253DD259}" type="pres">
      <dgm:prSet presAssocID="{1BCB7A3C-E2AD-45AF-B6F5-B52FA3D458E7}" presName="node" presStyleLbl="node1" presStyleIdx="4" presStyleCnt="5" custScaleX="110658" custScaleY="99769" custRadScaleRad="152558" custRadScaleInc="-72202">
        <dgm:presLayoutVars>
          <dgm:bulletEnabled val="1"/>
        </dgm:presLayoutVars>
      </dgm:prSet>
      <dgm:spPr/>
    </dgm:pt>
  </dgm:ptLst>
  <dgm:cxnLst>
    <dgm:cxn modelId="{4858DA07-1DC5-4E45-8724-A8B1361500A9}" srcId="{391FCABA-78DE-46B1-B664-C7EC9F9E2B92}" destId="{CB767D51-84D4-44DA-A2CF-CE2E74C089A8}" srcOrd="0" destOrd="0" parTransId="{58667587-A1C9-41D7-A8BB-80305316B57D}" sibTransId="{7CA602AC-93B9-4A31-B2E0-10E2462BB4CC}"/>
    <dgm:cxn modelId="{4502FC15-32BE-4065-86AE-9B0A1B2886DD}" type="presOf" srcId="{FAAC6C25-A8D2-465B-B65C-BA693C9D2E99}" destId="{300A9FB8-B137-4CF6-A552-E0A44EA42FBD}" srcOrd="0" destOrd="0" presId="urn:microsoft.com/office/officeart/2005/8/layout/radial1"/>
    <dgm:cxn modelId="{D18D7D17-9B06-46D5-BC0C-585D90385436}" type="presOf" srcId="{7BD489A9-5797-4CB5-9F55-15868A509153}" destId="{47A07333-9DBB-470E-87AE-5901E1C114FA}" srcOrd="0" destOrd="0" presId="urn:microsoft.com/office/officeart/2005/8/layout/radial1"/>
    <dgm:cxn modelId="{AE98D517-6F97-467D-A737-677C3A0F91A3}" type="presOf" srcId="{1BCB7A3C-E2AD-45AF-B6F5-B52FA3D458E7}" destId="{E11D3BDD-D7C2-4D2C-B568-3A52253DD259}" srcOrd="0" destOrd="0" presId="urn:microsoft.com/office/officeart/2005/8/layout/radial1"/>
    <dgm:cxn modelId="{26203E19-E4C2-4A10-B40E-AF19CDCD6DA7}" srcId="{CB767D51-84D4-44DA-A2CF-CE2E74C089A8}" destId="{2A8BFDE7-FB43-4683-811B-C6FBDAA2167B}" srcOrd="2" destOrd="0" parTransId="{24209FA1-2711-43F9-9A27-524DB131F30E}" sibTransId="{D46594D3-EBA8-45FF-A0AE-EBEBC3FC68DD}"/>
    <dgm:cxn modelId="{A2884219-D27E-42D4-873E-132359574312}" type="presOf" srcId="{53464115-D3B9-49D0-83A1-56C8A65D22E9}" destId="{6296BDCA-AA8C-4B53-8ECF-C9C622496348}" srcOrd="0" destOrd="0" presId="urn:microsoft.com/office/officeart/2005/8/layout/radial1"/>
    <dgm:cxn modelId="{EBE1961F-B9DF-4946-AC9D-66FBBCC9ABE2}" srcId="{CB767D51-84D4-44DA-A2CF-CE2E74C089A8}" destId="{53464115-D3B9-49D0-83A1-56C8A65D22E9}" srcOrd="3" destOrd="0" parTransId="{8D4BBC15-EF5D-428B-A350-A8D663087C2A}" sibTransId="{05692AA5-08F7-412F-B394-B768CD8384D5}"/>
    <dgm:cxn modelId="{7608292D-EEEF-47A7-9551-509A88E11A0B}" srcId="{391FCABA-78DE-46B1-B664-C7EC9F9E2B92}" destId="{53E100C4-61ED-4A02-9C3E-D78CA6224948}" srcOrd="2" destOrd="0" parTransId="{423076ED-E6B9-47BB-9A93-7C9EDAD01CD8}" sibTransId="{F60520DB-FA53-43E8-A89D-F9C8370EEFD2}"/>
    <dgm:cxn modelId="{6C620330-1A48-46F1-9093-6F9F1AFCF88E}" srcId="{CB767D51-84D4-44DA-A2CF-CE2E74C089A8}" destId="{FAAC6C25-A8D2-465B-B65C-BA693C9D2E99}" srcOrd="0" destOrd="0" parTransId="{4E674055-9E31-46B0-AA32-45156928AEC2}" sibTransId="{0D66B384-44EC-4F6C-A587-E8F2FAE25D63}"/>
    <dgm:cxn modelId="{A43EDC3A-4E6D-418D-8FDD-4B3708E9C8D0}" type="presOf" srcId="{24209FA1-2711-43F9-9A27-524DB131F30E}" destId="{59009235-1C4D-48F5-91BC-4A5C701AED7E}" srcOrd="1" destOrd="0" presId="urn:microsoft.com/office/officeart/2005/8/layout/radial1"/>
    <dgm:cxn modelId="{30AC094C-36C5-4476-98B9-83FA9A2580EF}" type="presOf" srcId="{FDC804C4-6F64-422B-A106-3A9F2202657D}" destId="{8D8F6A20-7E50-444D-8F1C-69FEB0C8D30A}" srcOrd="1" destOrd="0" presId="urn:microsoft.com/office/officeart/2005/8/layout/radial1"/>
    <dgm:cxn modelId="{8CEB204F-A141-438A-9F9A-EDD5A8FA8DB5}" type="presOf" srcId="{2A8BFDE7-FB43-4683-811B-C6FBDAA2167B}" destId="{5CADEDE3-129E-407A-82DD-8A865B780A80}" srcOrd="0" destOrd="0" presId="urn:microsoft.com/office/officeart/2005/8/layout/radial1"/>
    <dgm:cxn modelId="{4E9ED070-AB1E-4EED-838C-73A200494328}" type="presOf" srcId="{CB767D51-84D4-44DA-A2CF-CE2E74C089A8}" destId="{F203F281-A146-4047-92EC-5467443691F5}" srcOrd="0" destOrd="0" presId="urn:microsoft.com/office/officeart/2005/8/layout/radial1"/>
    <dgm:cxn modelId="{13E4C874-D4A1-4010-908B-3B3DE151AEB6}" type="presOf" srcId="{FDC804C4-6F64-422B-A106-3A9F2202657D}" destId="{A2D5B52A-36B6-4E01-AD07-9805D2C648CE}" srcOrd="0" destOrd="0" presId="urn:microsoft.com/office/officeart/2005/8/layout/radial1"/>
    <dgm:cxn modelId="{664A0A86-52FE-433F-BEB1-A32DBDC813BE}" type="presOf" srcId="{B884EC0B-E070-4BAE-B119-131EEBB152B8}" destId="{09FB78D6-CF17-4CDF-B378-84F394449358}" srcOrd="1" destOrd="0" presId="urn:microsoft.com/office/officeart/2005/8/layout/radial1"/>
    <dgm:cxn modelId="{809FD58F-7AD2-4C92-BB0C-00D13FB59788}" srcId="{CB767D51-84D4-44DA-A2CF-CE2E74C089A8}" destId="{1BCB7A3C-E2AD-45AF-B6F5-B52FA3D458E7}" srcOrd="4" destOrd="0" parTransId="{FDC804C4-6F64-422B-A106-3A9F2202657D}" sibTransId="{E378983F-84C0-4D91-8A19-DD212A2AFA62}"/>
    <dgm:cxn modelId="{370CDF92-F940-4559-AE54-68324B8ABCD2}" type="presOf" srcId="{8D4BBC15-EF5D-428B-A350-A8D663087C2A}" destId="{3D965E5C-CE0E-405B-8EBE-86B2795589D0}" srcOrd="1" destOrd="0" presId="urn:microsoft.com/office/officeart/2005/8/layout/radial1"/>
    <dgm:cxn modelId="{C3B5D29C-F4D9-4EF9-8DE6-C4F931E6056B}" srcId="{391FCABA-78DE-46B1-B664-C7EC9F9E2B92}" destId="{A368F223-8E92-4633-9348-097CC44C5AF8}" srcOrd="1" destOrd="0" parTransId="{35043FF9-0671-4FC7-BEFF-3F4D25999A99}" sibTransId="{A13EB38B-1F5B-4B2D-BCB8-D5213208BF61}"/>
    <dgm:cxn modelId="{643DF9A6-4B4E-4730-B8FC-ECE13DFD3BD2}" srcId="{CB767D51-84D4-44DA-A2CF-CE2E74C089A8}" destId="{7BD489A9-5797-4CB5-9F55-15868A509153}" srcOrd="1" destOrd="0" parTransId="{B884EC0B-E070-4BAE-B119-131EEBB152B8}" sibTransId="{128B7F2D-12D7-4151-B3D9-B158EA55D6C7}"/>
    <dgm:cxn modelId="{010562AA-AFCC-4FE7-95E3-7493DF2B3C24}" type="presOf" srcId="{B884EC0B-E070-4BAE-B119-131EEBB152B8}" destId="{59C08F9C-E91C-46B4-8B84-F913F93B40C9}" srcOrd="0" destOrd="0" presId="urn:microsoft.com/office/officeart/2005/8/layout/radial1"/>
    <dgm:cxn modelId="{F93E18AC-57DE-4FD8-9FD9-DAAAE5BCC728}" type="presOf" srcId="{4E674055-9E31-46B0-AA32-45156928AEC2}" destId="{A05033B4-E588-4EDB-83B2-635DA785A1E8}" srcOrd="0" destOrd="0" presId="urn:microsoft.com/office/officeart/2005/8/layout/radial1"/>
    <dgm:cxn modelId="{70AEE3BD-04B3-4CA8-B5C8-273976179E75}" type="presOf" srcId="{391FCABA-78DE-46B1-B664-C7EC9F9E2B92}" destId="{A96A9A12-1804-4242-AF55-479C43727BF8}" srcOrd="0" destOrd="0" presId="urn:microsoft.com/office/officeart/2005/8/layout/radial1"/>
    <dgm:cxn modelId="{8B8DA6C7-33CD-46A5-A237-0442A08D49C8}" type="presOf" srcId="{24209FA1-2711-43F9-9A27-524DB131F30E}" destId="{5E03A00B-CFC7-4489-ACF6-14D54D184880}" srcOrd="0" destOrd="0" presId="urn:microsoft.com/office/officeart/2005/8/layout/radial1"/>
    <dgm:cxn modelId="{96AC2FDE-2C47-4C5C-A612-A06A891A5F1C}" type="presOf" srcId="{4E674055-9E31-46B0-AA32-45156928AEC2}" destId="{2F56F6C9-6738-415E-A3C5-B0ABDE74B8D4}" srcOrd="1" destOrd="0" presId="urn:microsoft.com/office/officeart/2005/8/layout/radial1"/>
    <dgm:cxn modelId="{15F404F0-7D02-4EA2-85EF-374803C6EA15}" type="presOf" srcId="{8D4BBC15-EF5D-428B-A350-A8D663087C2A}" destId="{398C78B0-2A67-431E-80AE-5941CE5A37F6}" srcOrd="0" destOrd="0" presId="urn:microsoft.com/office/officeart/2005/8/layout/radial1"/>
    <dgm:cxn modelId="{B828920A-8B70-4E27-90D7-FBF321312C4A}" type="presParOf" srcId="{A96A9A12-1804-4242-AF55-479C43727BF8}" destId="{F203F281-A146-4047-92EC-5467443691F5}" srcOrd="0" destOrd="0" presId="urn:microsoft.com/office/officeart/2005/8/layout/radial1"/>
    <dgm:cxn modelId="{180CF850-25B6-49D3-8C33-6B4A73776D98}" type="presParOf" srcId="{A96A9A12-1804-4242-AF55-479C43727BF8}" destId="{A05033B4-E588-4EDB-83B2-635DA785A1E8}" srcOrd="1" destOrd="0" presId="urn:microsoft.com/office/officeart/2005/8/layout/radial1"/>
    <dgm:cxn modelId="{9086498E-8B1D-4A9E-9CA3-360176661926}" type="presParOf" srcId="{A05033B4-E588-4EDB-83B2-635DA785A1E8}" destId="{2F56F6C9-6738-415E-A3C5-B0ABDE74B8D4}" srcOrd="0" destOrd="0" presId="urn:microsoft.com/office/officeart/2005/8/layout/radial1"/>
    <dgm:cxn modelId="{263C7529-2E2F-4228-8522-73C8F21309BC}" type="presParOf" srcId="{A96A9A12-1804-4242-AF55-479C43727BF8}" destId="{300A9FB8-B137-4CF6-A552-E0A44EA42FBD}" srcOrd="2" destOrd="0" presId="urn:microsoft.com/office/officeart/2005/8/layout/radial1"/>
    <dgm:cxn modelId="{E958C7D2-B23F-4146-AAAA-58F6A019ACE3}" type="presParOf" srcId="{A96A9A12-1804-4242-AF55-479C43727BF8}" destId="{59C08F9C-E91C-46B4-8B84-F913F93B40C9}" srcOrd="3" destOrd="0" presId="urn:microsoft.com/office/officeart/2005/8/layout/radial1"/>
    <dgm:cxn modelId="{2722E68D-B655-40AE-BC0B-7BF1B2324470}" type="presParOf" srcId="{59C08F9C-E91C-46B4-8B84-F913F93B40C9}" destId="{09FB78D6-CF17-4CDF-B378-84F394449358}" srcOrd="0" destOrd="0" presId="urn:microsoft.com/office/officeart/2005/8/layout/radial1"/>
    <dgm:cxn modelId="{233D2ABF-5096-43BC-A4BB-62C3EAA1924B}" type="presParOf" srcId="{A96A9A12-1804-4242-AF55-479C43727BF8}" destId="{47A07333-9DBB-470E-87AE-5901E1C114FA}" srcOrd="4" destOrd="0" presId="urn:microsoft.com/office/officeart/2005/8/layout/radial1"/>
    <dgm:cxn modelId="{E6317D97-B71B-4165-92EC-3D0C6C221346}" type="presParOf" srcId="{A96A9A12-1804-4242-AF55-479C43727BF8}" destId="{5E03A00B-CFC7-4489-ACF6-14D54D184880}" srcOrd="5" destOrd="0" presId="urn:microsoft.com/office/officeart/2005/8/layout/radial1"/>
    <dgm:cxn modelId="{1DDEAD00-AFB6-4866-BADC-80B55714A9A5}" type="presParOf" srcId="{5E03A00B-CFC7-4489-ACF6-14D54D184880}" destId="{59009235-1C4D-48F5-91BC-4A5C701AED7E}" srcOrd="0" destOrd="0" presId="urn:microsoft.com/office/officeart/2005/8/layout/radial1"/>
    <dgm:cxn modelId="{3DDB5FDE-3B8D-433D-95EE-FE6708D50E75}" type="presParOf" srcId="{A96A9A12-1804-4242-AF55-479C43727BF8}" destId="{5CADEDE3-129E-407A-82DD-8A865B780A80}" srcOrd="6" destOrd="0" presId="urn:microsoft.com/office/officeart/2005/8/layout/radial1"/>
    <dgm:cxn modelId="{A221C3C1-3605-4D86-B076-269C542103B0}" type="presParOf" srcId="{A96A9A12-1804-4242-AF55-479C43727BF8}" destId="{398C78B0-2A67-431E-80AE-5941CE5A37F6}" srcOrd="7" destOrd="0" presId="urn:microsoft.com/office/officeart/2005/8/layout/radial1"/>
    <dgm:cxn modelId="{A835B5BA-E253-4711-B9BA-8B82AEE8883C}" type="presParOf" srcId="{398C78B0-2A67-431E-80AE-5941CE5A37F6}" destId="{3D965E5C-CE0E-405B-8EBE-86B2795589D0}" srcOrd="0" destOrd="0" presId="urn:microsoft.com/office/officeart/2005/8/layout/radial1"/>
    <dgm:cxn modelId="{03766C9A-2FEE-409C-A7FA-2BDE34A07024}" type="presParOf" srcId="{A96A9A12-1804-4242-AF55-479C43727BF8}" destId="{6296BDCA-AA8C-4B53-8ECF-C9C622496348}" srcOrd="8" destOrd="0" presId="urn:microsoft.com/office/officeart/2005/8/layout/radial1"/>
    <dgm:cxn modelId="{F00826EB-B08E-442F-997B-CC83EB3784B6}" type="presParOf" srcId="{A96A9A12-1804-4242-AF55-479C43727BF8}" destId="{A2D5B52A-36B6-4E01-AD07-9805D2C648CE}" srcOrd="9" destOrd="0" presId="urn:microsoft.com/office/officeart/2005/8/layout/radial1"/>
    <dgm:cxn modelId="{57FF600D-660B-4845-A9FE-5AC6D1C0BE91}" type="presParOf" srcId="{A2D5B52A-36B6-4E01-AD07-9805D2C648CE}" destId="{8D8F6A20-7E50-444D-8F1C-69FEB0C8D30A}" srcOrd="0" destOrd="0" presId="urn:microsoft.com/office/officeart/2005/8/layout/radial1"/>
    <dgm:cxn modelId="{2066AB05-5C16-4385-ABB1-60088639D98A}" type="presParOf" srcId="{A96A9A12-1804-4242-AF55-479C43727BF8}" destId="{E11D3BDD-D7C2-4D2C-B568-3A52253DD25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E4EBE-5604-44EF-96E0-9377022FD487}">
      <dsp:nvSpPr>
        <dsp:cNvPr id="0" name=""/>
        <dsp:cNvSpPr/>
      </dsp:nvSpPr>
      <dsp:spPr>
        <a:xfrm>
          <a:off x="0" y="75947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148E6-CAC5-4D7D-B8FD-568E8698E36F}">
      <dsp:nvSpPr>
        <dsp:cNvPr id="0" name=""/>
        <dsp:cNvSpPr/>
      </dsp:nvSpPr>
      <dsp:spPr>
        <a:xfrm>
          <a:off x="334837" y="552835"/>
          <a:ext cx="4687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rmen" panose="020B0603050302020204" pitchFamily="34" charset="-52"/>
            </a:rPr>
            <a:t>Нужно рассказывать так, чтобы дети верили, что история интересна самому рассказчику. </a:t>
          </a:r>
        </a:p>
      </dsp:txBody>
      <dsp:txXfrm>
        <a:off x="355012" y="573010"/>
        <a:ext cx="4647370" cy="372930"/>
      </dsp:txXfrm>
    </dsp:sp>
    <dsp:sp modelId="{699151F1-5AB7-4D68-9E1F-EF1ACD950323}">
      <dsp:nvSpPr>
        <dsp:cNvPr id="0" name=""/>
        <dsp:cNvSpPr/>
      </dsp:nvSpPr>
      <dsp:spPr>
        <a:xfrm>
          <a:off x="0" y="139451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9B6A0-E2F2-40A0-8120-7C0B641D03DE}">
      <dsp:nvSpPr>
        <dsp:cNvPr id="0" name=""/>
        <dsp:cNvSpPr/>
      </dsp:nvSpPr>
      <dsp:spPr>
        <a:xfrm>
          <a:off x="334837" y="1187875"/>
          <a:ext cx="468772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rmen" panose="020B0603050302020204" pitchFamily="34" charset="-52"/>
            </a:rPr>
            <a:t>Историю нужно сделать «живучей». </a:t>
          </a:r>
        </a:p>
      </dsp:txBody>
      <dsp:txXfrm>
        <a:off x="355012" y="1208050"/>
        <a:ext cx="4647370" cy="372930"/>
      </dsp:txXfrm>
    </dsp:sp>
    <dsp:sp modelId="{0722BFCB-BB57-4F01-9E3D-F17F36FCDE23}">
      <dsp:nvSpPr>
        <dsp:cNvPr id="0" name=""/>
        <dsp:cNvSpPr/>
      </dsp:nvSpPr>
      <dsp:spPr>
        <a:xfrm>
          <a:off x="0" y="2029555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FBEF1-C291-4309-9517-E092938D25F3}">
      <dsp:nvSpPr>
        <dsp:cNvPr id="0" name=""/>
        <dsp:cNvSpPr/>
      </dsp:nvSpPr>
      <dsp:spPr>
        <a:xfrm>
          <a:off x="334837" y="1822916"/>
          <a:ext cx="4687720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rmen" panose="020B0603050302020204" pitchFamily="34" charset="-52"/>
            </a:rPr>
            <a:t>История должна быть убедительной, правдивой</a:t>
          </a:r>
        </a:p>
      </dsp:txBody>
      <dsp:txXfrm>
        <a:off x="355012" y="1843091"/>
        <a:ext cx="4647370" cy="372930"/>
      </dsp:txXfrm>
    </dsp:sp>
    <dsp:sp modelId="{FF86B88C-A4E6-47DB-89DF-3DCB10E35E34}">
      <dsp:nvSpPr>
        <dsp:cNvPr id="0" name=""/>
        <dsp:cNvSpPr/>
      </dsp:nvSpPr>
      <dsp:spPr>
        <a:xfrm>
          <a:off x="0" y="2664596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986B9-9C40-4228-82A1-3C824F512FC8}">
      <dsp:nvSpPr>
        <dsp:cNvPr id="0" name=""/>
        <dsp:cNvSpPr/>
      </dsp:nvSpPr>
      <dsp:spPr>
        <a:xfrm>
          <a:off x="334837" y="2457955"/>
          <a:ext cx="468772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rmen" panose="020B0603050302020204" pitchFamily="34" charset="-52"/>
            </a:rPr>
            <a:t>История должна быть трансформирующей. </a:t>
          </a:r>
        </a:p>
      </dsp:txBody>
      <dsp:txXfrm>
        <a:off x="355012" y="2478130"/>
        <a:ext cx="4647370" cy="372930"/>
      </dsp:txXfrm>
    </dsp:sp>
    <dsp:sp modelId="{3085F633-64D5-4B89-8748-F21CF2758692}">
      <dsp:nvSpPr>
        <dsp:cNvPr id="0" name=""/>
        <dsp:cNvSpPr/>
      </dsp:nvSpPr>
      <dsp:spPr>
        <a:xfrm>
          <a:off x="0" y="3299636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E3ACC-982E-4135-A2B1-2AB1A39E6BD3}">
      <dsp:nvSpPr>
        <dsp:cNvPr id="0" name=""/>
        <dsp:cNvSpPr/>
      </dsp:nvSpPr>
      <dsp:spPr>
        <a:xfrm>
          <a:off x="334837" y="3092995"/>
          <a:ext cx="4687720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rmen" panose="020B0603050302020204" pitchFamily="34" charset="-52"/>
            </a:rPr>
            <a:t>Важно учитывать психологические и организационные моменты</a:t>
          </a:r>
        </a:p>
      </dsp:txBody>
      <dsp:txXfrm>
        <a:off x="355012" y="3113170"/>
        <a:ext cx="4647370" cy="372930"/>
      </dsp:txXfrm>
    </dsp:sp>
    <dsp:sp modelId="{83A13CF6-BA24-4CE2-894B-4AC0AA4F0757}">
      <dsp:nvSpPr>
        <dsp:cNvPr id="0" name=""/>
        <dsp:cNvSpPr/>
      </dsp:nvSpPr>
      <dsp:spPr>
        <a:xfrm>
          <a:off x="0" y="3934676"/>
          <a:ext cx="669674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F0C48-7327-4614-B073-B7F35B158ED2}">
      <dsp:nvSpPr>
        <dsp:cNvPr id="0" name=""/>
        <dsp:cNvSpPr/>
      </dsp:nvSpPr>
      <dsp:spPr>
        <a:xfrm>
          <a:off x="334837" y="3728036"/>
          <a:ext cx="46877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Karmen" panose="020B0603050302020204" pitchFamily="34" charset="-52"/>
            </a:rPr>
            <a:t>Педагог должен сам верить в правдоподобность развязки.</a:t>
          </a:r>
        </a:p>
      </dsp:txBody>
      <dsp:txXfrm>
        <a:off x="355012" y="3748211"/>
        <a:ext cx="464737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F281-A146-4047-92EC-5467443691F5}">
      <dsp:nvSpPr>
        <dsp:cNvPr id="0" name=""/>
        <dsp:cNvSpPr/>
      </dsp:nvSpPr>
      <dsp:spPr>
        <a:xfrm>
          <a:off x="2023797" y="275080"/>
          <a:ext cx="1490830" cy="14908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Karmen" panose="020B0603050302020204" pitchFamily="34" charset="-52"/>
            </a:rPr>
            <a:t>Хорошая история</a:t>
          </a:r>
        </a:p>
      </dsp:txBody>
      <dsp:txXfrm>
        <a:off x="2242124" y="493407"/>
        <a:ext cx="1054176" cy="1054176"/>
      </dsp:txXfrm>
    </dsp:sp>
    <dsp:sp modelId="{A05033B4-E588-4EDB-83B2-635DA785A1E8}">
      <dsp:nvSpPr>
        <dsp:cNvPr id="0" name=""/>
        <dsp:cNvSpPr/>
      </dsp:nvSpPr>
      <dsp:spPr>
        <a:xfrm rot="1331461">
          <a:off x="3377320" y="1703859"/>
          <a:ext cx="2216657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2216657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4430232" y="1665230"/>
        <a:ext cx="110832" cy="110832"/>
      </dsp:txXfrm>
    </dsp:sp>
    <dsp:sp modelId="{300A9FB8-B137-4CF6-A552-E0A44EA42FBD}">
      <dsp:nvSpPr>
        <dsp:cNvPr id="0" name=""/>
        <dsp:cNvSpPr/>
      </dsp:nvSpPr>
      <dsp:spPr>
        <a:xfrm>
          <a:off x="5429851" y="1622714"/>
          <a:ext cx="1899258" cy="17408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Karmen" panose="020B0603050302020204" pitchFamily="34" charset="-52"/>
            </a:rPr>
            <a:t>Эмоциональность</a:t>
          </a:r>
        </a:p>
      </dsp:txBody>
      <dsp:txXfrm>
        <a:off x="5707991" y="1877661"/>
        <a:ext cx="1342978" cy="1230993"/>
      </dsp:txXfrm>
    </dsp:sp>
    <dsp:sp modelId="{59C08F9C-E91C-46B4-8B84-F913F93B40C9}">
      <dsp:nvSpPr>
        <dsp:cNvPr id="0" name=""/>
        <dsp:cNvSpPr/>
      </dsp:nvSpPr>
      <dsp:spPr>
        <a:xfrm rot="21321178">
          <a:off x="3509409" y="875109"/>
          <a:ext cx="1683784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683784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309207" y="849801"/>
        <a:ext cx="84189" cy="84189"/>
      </dsp:txXfrm>
    </dsp:sp>
    <dsp:sp modelId="{47A07333-9DBB-470E-87AE-5901E1C114FA}">
      <dsp:nvSpPr>
        <dsp:cNvPr id="0" name=""/>
        <dsp:cNvSpPr/>
      </dsp:nvSpPr>
      <dsp:spPr>
        <a:xfrm>
          <a:off x="5185864" y="0"/>
          <a:ext cx="1841682" cy="149841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Karmen" panose="020B0603050302020204" pitchFamily="34" charset="-52"/>
            </a:rPr>
            <a:t>Реалистичность</a:t>
          </a:r>
          <a:r>
            <a:rPr lang="ru-RU" sz="1400" kern="1200" dirty="0">
              <a:latin typeface="Karmen" panose="020B0603050302020204" pitchFamily="34" charset="-52"/>
            </a:rPr>
            <a:t> </a:t>
          </a:r>
        </a:p>
      </dsp:txBody>
      <dsp:txXfrm>
        <a:off x="5455572" y="219438"/>
        <a:ext cx="1302266" cy="1059542"/>
      </dsp:txXfrm>
    </dsp:sp>
    <dsp:sp modelId="{5E03A00B-CFC7-4489-ACF6-14D54D184880}">
      <dsp:nvSpPr>
        <dsp:cNvPr id="0" name=""/>
        <dsp:cNvSpPr/>
      </dsp:nvSpPr>
      <dsp:spPr>
        <a:xfrm rot="3161368">
          <a:off x="2830090" y="2386045"/>
          <a:ext cx="1985163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985163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773043" y="2353203"/>
        <a:ext cx="99258" cy="99258"/>
      </dsp:txXfrm>
    </dsp:sp>
    <dsp:sp modelId="{5CADEDE3-129E-407A-82DD-8A865B780A80}">
      <dsp:nvSpPr>
        <dsp:cNvPr id="0" name=""/>
        <dsp:cNvSpPr/>
      </dsp:nvSpPr>
      <dsp:spPr>
        <a:xfrm>
          <a:off x="4061881" y="3024335"/>
          <a:ext cx="1781944" cy="172301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Karmen" panose="020B0603050302020204" pitchFamily="34" charset="-5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Karmen" panose="020B0603050302020204" pitchFamily="34" charset="-52"/>
            </a:rPr>
            <a:t>Конкретность.</a:t>
          </a:r>
          <a:r>
            <a:rPr lang="ru-RU" sz="1000" kern="1200" dirty="0"/>
            <a:t> </a:t>
          </a:r>
        </a:p>
      </dsp:txBody>
      <dsp:txXfrm>
        <a:off x="4322841" y="3276664"/>
        <a:ext cx="1260024" cy="1218354"/>
      </dsp:txXfrm>
    </dsp:sp>
    <dsp:sp modelId="{398C78B0-2A67-431E-80AE-5941CE5A37F6}">
      <dsp:nvSpPr>
        <dsp:cNvPr id="0" name=""/>
        <dsp:cNvSpPr/>
      </dsp:nvSpPr>
      <dsp:spPr>
        <a:xfrm rot="5364984">
          <a:off x="2082222" y="2450778"/>
          <a:ext cx="1403459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403459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48865" y="2432479"/>
        <a:ext cx="70172" cy="70172"/>
      </dsp:txXfrm>
    </dsp:sp>
    <dsp:sp modelId="{6296BDCA-AA8C-4B53-8ECF-C9C622496348}">
      <dsp:nvSpPr>
        <dsp:cNvPr id="0" name=""/>
        <dsp:cNvSpPr/>
      </dsp:nvSpPr>
      <dsp:spPr>
        <a:xfrm>
          <a:off x="1904265" y="3169223"/>
          <a:ext cx="1790308" cy="163371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Karmen" panose="020B0603050302020204" pitchFamily="34" charset="-52"/>
            </a:rPr>
            <a:t>Простота.</a:t>
          </a:r>
          <a:endParaRPr lang="ru-RU" sz="1600" kern="1200" dirty="0">
            <a:latin typeface="Karmen" panose="020B0603050302020204" pitchFamily="34" charset="-52"/>
          </a:endParaRPr>
        </a:p>
      </dsp:txBody>
      <dsp:txXfrm>
        <a:off x="2166450" y="3408474"/>
        <a:ext cx="1265938" cy="1155209"/>
      </dsp:txXfrm>
    </dsp:sp>
    <dsp:sp modelId="{A2D5B52A-36B6-4E01-AD07-9805D2C648CE}">
      <dsp:nvSpPr>
        <dsp:cNvPr id="0" name=""/>
        <dsp:cNvSpPr/>
      </dsp:nvSpPr>
      <dsp:spPr>
        <a:xfrm rot="7789684">
          <a:off x="1293859" y="2043329"/>
          <a:ext cx="1216621" cy="33573"/>
        </a:xfrm>
        <a:custGeom>
          <a:avLst/>
          <a:gdLst/>
          <a:ahLst/>
          <a:cxnLst/>
          <a:rect l="0" t="0" r="0" b="0"/>
          <a:pathLst>
            <a:path>
              <a:moveTo>
                <a:pt x="0" y="16786"/>
              </a:moveTo>
              <a:lnTo>
                <a:pt x="1216621" y="167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1871754" y="2029700"/>
        <a:ext cx="60831" cy="60831"/>
      </dsp:txXfrm>
    </dsp:sp>
    <dsp:sp modelId="{E11D3BDD-D7C2-4D2C-B568-3A52253DD259}">
      <dsp:nvSpPr>
        <dsp:cNvPr id="0" name=""/>
        <dsp:cNvSpPr/>
      </dsp:nvSpPr>
      <dsp:spPr>
        <a:xfrm>
          <a:off x="191962" y="2377990"/>
          <a:ext cx="1649723" cy="148738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Karmen" panose="020B0603050302020204" pitchFamily="34" charset="-52"/>
            </a:rPr>
            <a:t>Неожиданность</a:t>
          </a:r>
        </a:p>
      </dsp:txBody>
      <dsp:txXfrm>
        <a:off x="433558" y="2595813"/>
        <a:ext cx="1166531" cy="105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179511"/>
          </a:xfrm>
        </p:spPr>
        <p:txBody>
          <a:bodyPr>
            <a:normAutofit/>
          </a:bodyPr>
          <a:lstStyle/>
          <a:p>
            <a:r>
              <a:rPr lang="ru-RU" sz="1600" b="1" dirty="0"/>
              <a:t>Муниципальное бюджетное дошкольное образовательное</a:t>
            </a:r>
            <a:br>
              <a:rPr lang="ru-RU" sz="1600" b="1" dirty="0"/>
            </a:br>
            <a:r>
              <a:rPr lang="ru-RU" sz="1600" b="1" dirty="0"/>
              <a:t>учреждение «Детский сад «Ручеёк» села Тенистое</a:t>
            </a:r>
            <a:br>
              <a:rPr lang="ru-RU" sz="1600" b="1" dirty="0"/>
            </a:br>
            <a:r>
              <a:rPr lang="ru-RU" sz="1600" b="1" dirty="0"/>
              <a:t>Бахчисарайского района Республики Крым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484120"/>
            <a:ext cx="6696744" cy="4609176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4500" b="1" dirty="0">
              <a:solidFill>
                <a:schemeClr val="accent3">
                  <a:lumMod val="50000"/>
                </a:schemeClr>
              </a:solidFill>
              <a:latin typeface="Karmen" panose="020B0603050302020204" pitchFamily="34" charset="-52"/>
            </a:endParaRPr>
          </a:p>
          <a:p>
            <a:pPr algn="r"/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«</a:t>
            </a:r>
            <a:r>
              <a:rPr lang="ru-RU" sz="4500" b="1" dirty="0" err="1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Сторителлинг</a:t>
            </a:r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»</a:t>
            </a:r>
          </a:p>
          <a:p>
            <a:pPr algn="r"/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 – интерактивный метод </a:t>
            </a:r>
          </a:p>
          <a:p>
            <a:pPr algn="r"/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развития  речи у детей </a:t>
            </a:r>
          </a:p>
          <a:p>
            <a:pPr algn="r"/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Karmen" panose="020B0603050302020204" pitchFamily="34" charset="-52"/>
              </a:rPr>
              <a:t>дошкольного возраста</a:t>
            </a:r>
          </a:p>
          <a:p>
            <a:pPr algn="r"/>
            <a:endParaRPr lang="ru-RU" sz="45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2600" dirty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2600" dirty="0">
                <a:solidFill>
                  <a:schemeClr val="tx1"/>
                </a:solidFill>
              </a:rPr>
              <a:t>старший воспитатель</a:t>
            </a:r>
          </a:p>
          <a:p>
            <a:pPr algn="r"/>
            <a:r>
              <a:rPr lang="ru-RU" sz="2600" dirty="0">
                <a:solidFill>
                  <a:schemeClr val="tx1"/>
                </a:solidFill>
              </a:rPr>
              <a:t> Гордей Н.Ю.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с.Тенистое, 2024г.</a:t>
            </a:r>
          </a:p>
        </p:txBody>
      </p:sp>
    </p:spTree>
    <p:extLst>
      <p:ext uri="{BB962C8B-B14F-4D97-AF65-F5344CB8AC3E}">
        <p14:creationId xmlns:p14="http://schemas.microsoft.com/office/powerpoint/2010/main" val="170770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9" y="330925"/>
            <a:ext cx="3384376" cy="292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3906011" cy="292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7" y="3573016"/>
            <a:ext cx="347818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906011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39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932174"/>
            <a:ext cx="5038328" cy="2115667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Karmen" panose="020B0603050302020204" pitchFamily="34" charset="-52"/>
              </a:rPr>
              <a:t>Спасибо за внимание 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8344" y="5517232"/>
            <a:ext cx="104056" cy="12156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19458" name="Picture 2" descr="http://img0.liveinternet.ru/images/attach/c/2/69/415/69415885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87" y="1932174"/>
            <a:ext cx="2604914" cy="4522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864096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Karmen" panose="020B0603050302020204" pitchFamily="34" charset="-52"/>
              </a:rPr>
              <a:t>Сторителлинг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anose="020B0603050302020204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57392" cy="4032448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latin typeface="Karmen" panose="020B0603050302020204" pitchFamily="34" charset="-52"/>
              </a:rPr>
              <a:t>Термин «</a:t>
            </a:r>
            <a:r>
              <a:rPr lang="ru-RU" sz="2400" dirty="0" err="1">
                <a:latin typeface="Karmen" panose="020B0603050302020204" pitchFamily="34" charset="-52"/>
              </a:rPr>
              <a:t>сторителлинг</a:t>
            </a:r>
            <a:r>
              <a:rPr lang="ru-RU" sz="2400" dirty="0">
                <a:latin typeface="Karmen" panose="020B0603050302020204" pitchFamily="34" charset="-52"/>
              </a:rPr>
              <a:t>» возник от английского слова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storytelling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600000000000000" pitchFamily="50" charset="-52"/>
              </a:rPr>
              <a:t> </a:t>
            </a:r>
            <a:r>
              <a:rPr lang="ru-RU" sz="2400" dirty="0">
                <a:latin typeface="Karmen" panose="020B0603050302020204" pitchFamily="34" charset="-52"/>
              </a:rPr>
              <a:t>и в переводе означает «рассказывание историй, способ передачи информации и нахождение смыслов через рассказывание историй».</a:t>
            </a:r>
          </a:p>
          <a:p>
            <a:pPr fontAlgn="base"/>
            <a:r>
              <a:rPr lang="ru-RU" sz="2400" dirty="0" err="1">
                <a:latin typeface="Karmen" panose="020B0603050302020204" pitchFamily="34" charset="-52"/>
              </a:rPr>
              <a:t>Сторителлинг</a:t>
            </a:r>
            <a:r>
              <a:rPr lang="ru-RU" sz="2400" dirty="0">
                <a:latin typeface="Karmen" panose="020B0603050302020204" pitchFamily="34" charset="-52"/>
              </a:rPr>
              <a:t> – это повествование мифов, сказок, притч, былин. Сами рассказы могут быть как о выдуманных (книжных, сказочных, мультипликационных), так и о реальных (детях группы, самом педагоге)</a:t>
            </a:r>
          </a:p>
          <a:p>
            <a:pPr fontAlgn="base">
              <a:buNone/>
            </a:pPr>
            <a:r>
              <a:rPr lang="ru-RU" sz="2400" dirty="0">
                <a:latin typeface="Karmen" panose="020B0603050302020204" pitchFamily="34" charset="-52"/>
              </a:rPr>
              <a:t>      героях. Они похожи на сказки, поскольку </a:t>
            </a:r>
          </a:p>
          <a:p>
            <a:pPr fontAlgn="base">
              <a:buNone/>
            </a:pPr>
            <a:r>
              <a:rPr lang="ru-RU" sz="2400" dirty="0">
                <a:latin typeface="Karmen" panose="020B0603050302020204" pitchFamily="34" charset="-52"/>
              </a:rPr>
              <a:t>                         мораль в них скрыта.</a:t>
            </a:r>
          </a:p>
        </p:txBody>
      </p:sp>
      <p:pic>
        <p:nvPicPr>
          <p:cNvPr id="4098" name="Picture 2" descr="http://photoimp.ru/wp-content/uploads/2012/01/gn00998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90" y="3853780"/>
            <a:ext cx="1853378" cy="275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908720"/>
            <a:ext cx="360040" cy="720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71800" y="620688"/>
            <a:ext cx="6048672" cy="3816429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800" dirty="0"/>
              <a:t>     </a:t>
            </a:r>
            <a:r>
              <a:rPr lang="ru-RU" sz="2800" dirty="0">
                <a:latin typeface="Karmen" panose="020B0603050302020204" pitchFamily="34" charset="-52"/>
              </a:rPr>
              <a:t>Методику </a:t>
            </a:r>
            <a:r>
              <a:rPr lang="ru-RU" sz="2800" dirty="0" err="1">
                <a:latin typeface="Karmen" panose="020B0603050302020204" pitchFamily="34" charset="-52"/>
              </a:rPr>
              <a:t>сторителлинга</a:t>
            </a:r>
            <a:r>
              <a:rPr lang="ru-RU" sz="2800" dirty="0">
                <a:latin typeface="Karmen" panose="020B0603050302020204" pitchFamily="34" charset="-52"/>
              </a:rPr>
              <a:t> разработал глава крупной корпорации Дэвид </a:t>
            </a:r>
            <a:r>
              <a:rPr lang="ru-RU" sz="2800" dirty="0" err="1">
                <a:latin typeface="Karmen" panose="020B0603050302020204" pitchFamily="34" charset="-52"/>
              </a:rPr>
              <a:t>Армстронг</a:t>
            </a:r>
            <a:r>
              <a:rPr lang="ru-RU" sz="2800" dirty="0">
                <a:latin typeface="Karmen" panose="020B0603050302020204" pitchFamily="34" charset="-52"/>
              </a:rPr>
              <a:t>. 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800" dirty="0">
                <a:latin typeface="Karmen" panose="020B0603050302020204" pitchFamily="34" charset="-52"/>
              </a:rPr>
              <a:t>  Он считал, что истории, рассказанные от своего имени, легче воспринимаются слушателями, они увлекательнее и интереснее, чем читаемая книга.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endParaRPr lang="ru-RU" sz="1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3074" name="Picture 2" descr="DavidMArmst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7250"/>
            <a:ext cx="2343150" cy="3800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pic>
        <p:nvPicPr>
          <p:cNvPr id="3076" name="Picture 4" descr="http://loveferrari.l.o.pic.centerblog.net/o/5bdcd9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2406182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Karmen" panose="020B0603050302020204" pitchFamily="34" charset="-52"/>
              </a:rPr>
              <a:t>Цели </a:t>
            </a:r>
            <a:r>
              <a:rPr lang="ru-RU" sz="3200" b="1" dirty="0" err="1">
                <a:latin typeface="Karmen" panose="020B0603050302020204" pitchFamily="34" charset="-52"/>
              </a:rPr>
              <a:t>сторителлинга</a:t>
            </a:r>
            <a:r>
              <a:rPr lang="ru-RU" sz="3200" b="1" dirty="0">
                <a:latin typeface="Karmen" panose="020B0603050302020204" pitchFamily="34" charset="-52"/>
              </a:rPr>
              <a:t>:</a:t>
            </a:r>
          </a:p>
          <a:p>
            <a:r>
              <a:rPr lang="ru-RU" sz="3200" dirty="0">
                <a:latin typeface="Karmen" panose="020B0603050302020204" pitchFamily="34" charset="-52"/>
              </a:rPr>
              <a:t> – </a:t>
            </a:r>
            <a:r>
              <a:rPr lang="ru-RU" sz="4800" b="1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обогащение устной речи</a:t>
            </a:r>
            <a:r>
              <a:rPr lang="ru-RU" sz="4800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4800" b="1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4800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у старших дошкольников умения составлять рассказы.</a:t>
            </a:r>
            <a:endParaRPr lang="ru-RU" sz="4800" dirty="0">
              <a:effectLst/>
              <a:latin typeface="Karmen" panose="020B06030503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2050" name="Picture 2" descr="http://pravotnosheniya.info/images/original/ska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061" y="3861048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32656"/>
            <a:ext cx="8496944" cy="46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200" dirty="0">
                <a:solidFill>
                  <a:srgbClr val="000000"/>
                </a:solidFill>
                <a:latin typeface="Akrobat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Обогащать активный и пассивный словарь дошкольников.</a:t>
            </a:r>
            <a:endParaRPr lang="ru-RU" sz="3200" dirty="0">
              <a:effectLst/>
              <a:latin typeface="Karmen" panose="020B06030503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krobat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Уточнять использование грамматических форм </a:t>
            </a:r>
            <a:r>
              <a:rPr lang="ru-RU" sz="3200" b="1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3200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Karmen" panose="020B06030503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Akrobat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3200" b="1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3200" dirty="0"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 коммуникативные навыки дошкольников.</a:t>
            </a:r>
            <a:endParaRPr lang="ru-RU" sz="3200" dirty="0">
              <a:effectLst/>
              <a:latin typeface="Karmen" panose="020B0603050302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Karmen" panose="020B0603050302020204" pitchFamily="34" charset="-52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9" name="Picture 5" descr="http://www.disneyimage.com/_/rsrc/1488315382183/snow-white-clipart-images/snow%20white%20dwarfs%2010.png?height=320&amp;width=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3438128"/>
            <a:ext cx="3419872" cy="3419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548680"/>
            <a:ext cx="8279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Метод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сторителлинга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 позволяет: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rmen" panose="020B0603050302020204" pitchFamily="34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разнообразить образовательную деятельность с детьми;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rmen" panose="020B0603050302020204" pitchFamily="34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заинтересовать каждого ребенка в происходящем действии;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rmen" panose="020B0603050302020204" pitchFamily="34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научить воспринимать и перерабатывать внешнюю информацию;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rmen" panose="020B0603050302020204" pitchFamily="34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обогатить устную речь дошкольников;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rmen" panose="020B0603050302020204" pitchFamily="34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armen" panose="020B0603050302020204" pitchFamily="34" charset="-52"/>
                <a:ea typeface="Times New Roman" pitchFamily="18" charset="0"/>
                <a:cs typeface="Arial" pitchFamily="34" charset="0"/>
              </a:rPr>
              <a:t>облегчить процесс запоминания сюжета.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rmen" panose="020B0603050302020204" pitchFamily="34" charset="-52"/>
              <a:cs typeface="Arial" pitchFamily="34" charset="0"/>
            </a:endParaRPr>
          </a:p>
        </p:txBody>
      </p:sp>
      <p:pic>
        <p:nvPicPr>
          <p:cNvPr id="18437" name="Picture 5" descr="http://images.vfl.ru/ii/1462543992/e62e2231/125658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032" y="3717032"/>
            <a:ext cx="3140968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Karmen" panose="020B0603050302020204" pitchFamily="34" charset="-52"/>
              </a:rPr>
              <a:t>Как использовать </a:t>
            </a:r>
            <a:r>
              <a:rPr lang="ru-RU" sz="3600" b="1" dirty="0" err="1">
                <a:latin typeface="Karmen" panose="020B0603050302020204" pitchFamily="34" charset="-52"/>
              </a:rPr>
              <a:t>сторителлинг</a:t>
            </a:r>
            <a:r>
              <a:rPr lang="ru-RU" sz="3600" b="1" dirty="0">
                <a:latin typeface="Karmen" panose="020B0603050302020204" pitchFamily="34" charset="-52"/>
              </a:rPr>
              <a:t> в образовательной деятельности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8167547"/>
              </p:ext>
            </p:extLst>
          </p:nvPr>
        </p:nvGraphicFramePr>
        <p:xfrm>
          <a:off x="1547664" y="1397000"/>
          <a:ext cx="669674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2635472" y="3168512"/>
            <a:ext cx="4177856" cy="825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100" kern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Karmen" panose="020B0603050302020204" pitchFamily="34" charset="-52"/>
              </a:rPr>
              <a:t>В </a:t>
            </a:r>
            <a:r>
              <a:rPr lang="ru-RU" sz="3200" cap="none" dirty="0">
                <a:latin typeface="Karmen" panose="020B0603050302020204" pitchFamily="34" charset="-52"/>
              </a:rPr>
              <a:t>чём заключается техника рассказа историй</a:t>
            </a:r>
            <a:br>
              <a:rPr lang="ru-RU" sz="3200" cap="none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124744"/>
            <a:ext cx="7344816" cy="4320480"/>
          </a:xfrm>
        </p:spPr>
        <p:txBody>
          <a:bodyPr>
            <a:normAutofit fontScale="55000" lnSpcReduction="20000"/>
          </a:bodyPr>
          <a:lstStyle/>
          <a:p>
            <a:pPr lvl="0" fontAlgn="base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Karmen" panose="020B0603050302020204" pitchFamily="34" charset="-52"/>
              </a:rPr>
              <a:t>Начиная сочинять историю, подумайте, как создать ее визуальный контент. 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Karmen" panose="020B0603050302020204" pitchFamily="34" charset="-52"/>
              </a:rPr>
              <a:t>Соблюдайте очередность действий рассказчика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Karmen" panose="020B0603050302020204" pitchFamily="34" charset="-52"/>
              </a:rPr>
              <a:t>Всегда учитывайте возраст детей и их настроение, начиная историю о приключениях героев. 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Karmen" panose="020B0603050302020204" pitchFamily="34" charset="-52"/>
              </a:rPr>
              <a:t>Рассказывайте историю доступным для детей языком, задействуйте в ней ярких героев.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Karmen" panose="020B0603050302020204" pitchFamily="34" charset="-52"/>
              </a:rPr>
              <a:t>Поясняйте перед повествованием, почему именно сегодня вы решили рассказать эту историю и чем она будет интересна для данной группы детей.</a:t>
            </a:r>
          </a:p>
          <a:p>
            <a:pPr lvl="0" fontAlgn="base">
              <a:buFont typeface="Wingdings" pitchFamily="2" charset="2"/>
              <a:buChar char="v"/>
            </a:pPr>
            <a:r>
              <a:rPr lang="ru-RU" sz="4400" dirty="0">
                <a:solidFill>
                  <a:schemeClr val="tx1"/>
                </a:solidFill>
                <a:latin typeface="Karmen" panose="020B0603050302020204" pitchFamily="34" charset="-52"/>
              </a:rPr>
              <a:t>Начинайте историю с завязки и от первого лица. </a:t>
            </a:r>
          </a:p>
          <a:p>
            <a:endParaRPr lang="ru-RU" dirty="0"/>
          </a:p>
        </p:txBody>
      </p:sp>
      <p:pic>
        <p:nvPicPr>
          <p:cNvPr id="21506" name="Picture 2" descr="http://www.playcast.ru/uploads/2015/10/01/152805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245729"/>
            <a:ext cx="1872208" cy="161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Karmen" panose="020B0603050302020204" pitchFamily="34" charset="-52"/>
              </a:rPr>
              <a:t>Как выбрать хорошую историю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61515943"/>
              </p:ext>
            </p:extLst>
          </p:nvPr>
        </p:nvGraphicFramePr>
        <p:xfrm>
          <a:off x="755576" y="1124744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http://img-fotki.yandex.ru/get/5804/ladyo2004.207/0_5b85a_595877f5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09120"/>
            <a:ext cx="3164897" cy="254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393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Akrobat</vt:lpstr>
      <vt:lpstr>Arial</vt:lpstr>
      <vt:lpstr>Wingdings</vt:lpstr>
      <vt:lpstr>Karmen</vt:lpstr>
      <vt:lpstr>Times New Roman</vt:lpstr>
      <vt:lpstr>Тема Office</vt:lpstr>
      <vt:lpstr>Муниципальное бюджетное дошкольное образовательное учреждение «Детский сад «Ручеёк» села Тенистое Бахчисарайского района Республики Крым</vt:lpstr>
      <vt:lpstr>Сторителлинг</vt:lpstr>
      <vt:lpstr>.</vt:lpstr>
      <vt:lpstr>Презентация PowerPoint</vt:lpstr>
      <vt:lpstr>Презентация PowerPoint</vt:lpstr>
      <vt:lpstr>Презентация PowerPoint</vt:lpstr>
      <vt:lpstr>Как использовать сторителлинг в образовательной деятельности </vt:lpstr>
      <vt:lpstr>В чём заключается техника рассказа историй </vt:lpstr>
      <vt:lpstr>Как выбрать хорошую историю </vt:lpstr>
      <vt:lpstr>Презентация PowerPoint</vt:lpstr>
      <vt:lpstr>Спасибо за внимание !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Наталия Гордей</cp:lastModifiedBy>
  <cp:revision>66</cp:revision>
  <cp:lastPrinted>2024-01-30T05:22:49Z</cp:lastPrinted>
  <dcterms:created xsi:type="dcterms:W3CDTF">2015-04-19T15:51:03Z</dcterms:created>
  <dcterms:modified xsi:type="dcterms:W3CDTF">2024-01-30T05:30:39Z</dcterms:modified>
</cp:coreProperties>
</file>