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57" r:id="rId4"/>
    <p:sldId id="259" r:id="rId5"/>
    <p:sldId id="262" r:id="rId6"/>
    <p:sldId id="263" r:id="rId7"/>
    <p:sldId id="261" r:id="rId8"/>
    <p:sldId id="260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BA7EB-DA78-4652-A831-0C36C2DFC83D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D6147-C92E-4B1A-90FE-247EB5051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7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C32B63-93A1-F7C9-8F77-BC09518FF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83C7BC7-6CCA-D921-7A2D-E308EB16E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C40A17-96BB-0ABB-55F0-94CDA688B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32DD4A-C4B0-E1FF-EEA1-E5A9FA23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1FA22B-B4D1-4F1A-3528-CDEF6C249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6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0F1130-93CA-CC4A-0FE8-B75D09919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727377-0552-A6DB-2F0D-692C486443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16B9B3-F5D8-B069-C179-9FF837F77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2DBADA-C860-5A8A-7052-1737A8F87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1DCD31-6B4F-C89D-ECDF-87E973382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357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C0920BC-4522-EF57-683C-8732565D28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35012A-E9C8-597B-B766-B188BA866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5292EA-7209-7715-B813-E2EF38D61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1B6501-8DD2-3582-4398-0AC32EC08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7A5440-E46E-69F6-FDE9-6394B409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24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F7110-8F2F-062E-B13D-F8A8F90A0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D7EE39-B957-172D-5FBA-914CE8801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FA88CD-3071-97AF-3063-2F4DA5175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E161B2-6823-A11A-689A-865FB8346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5B55BC-6819-6991-5E02-353E2000E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520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B4A9C-464B-1314-50C8-DD3DAD3BE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70AEBE-507D-A8F3-4B33-641EEA00C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70868C-9805-6A48-CAF5-E9537C61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DE898-5B78-9E23-3C43-F3F1AA91A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8C5132-36C1-4EED-CDBE-D9BA3ED60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9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923BF-2A34-4D9A-1406-065557F2B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EB2B99-AA83-5B2F-7705-292CD4185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C12A58-EF6C-0A43-E0E4-DA7D1AB04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148D4F-218E-D08C-7276-8300B19D5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07BCF3-1358-E354-CBBD-F21C86069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A3DC3E-04B7-C9C1-70DB-6AFBFEA7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06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AA589-9ABC-3A7C-29ED-3A9B3E9A5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3AF398-F9EE-607D-6EBF-6C2059CED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2F5C4D-357D-FD9E-0790-E3D8A0C74D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F6C95B-47E0-9528-FD19-864304E67E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435E545-4CA3-AA8E-718E-DBCD2F65F2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83E383-FB1D-6C65-B079-1A7FF9087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8BC69B-B35C-1AA3-182C-324CA21D1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E65ABE0-9338-EE3A-F56F-7118EBFD6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72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D8334-DE94-51E3-88D9-85F9E78EE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6DD564-7700-8DBF-B744-7128667C2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9CEACE4-B5A8-3496-0B53-54EF214B7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FE275C-D0CE-6837-EF86-2C126CDF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29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A1E8B33-0C30-C72F-568D-9CB896A77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64A3283-670C-D2D9-CE59-835A2E45E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759E8A-1CF0-6EBF-6441-1E2B1B7CD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799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7801B-E061-E456-591F-C44AEE8F0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78982E-44F4-843F-51DC-D98EE679C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A586A1-8FE8-6E1B-39A6-975E15917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4E12A5-AE99-CF4C-AAA3-1C39ACA4A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A6A365-87B8-D422-BD4F-C0C1FF144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A64332-5483-6758-0CDA-E9DBF66E3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83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8118D-DD5E-703F-05B1-6CD4E906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A4ACC6-917D-FBCA-1EC6-2D742C31E3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8571295-A777-3F2A-3FDE-24D38E982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C8A1451-BAC7-4490-8699-6776173A6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D432A1B-C944-1B61-8B78-1BEBDB8B0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8AA5EB-BCAA-979B-2EE6-9131627D1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6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7D1DB0-F92F-9250-5A34-994B74A15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27482E-0F4D-E203-98E1-7E73C9382F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0183EA-B86E-07C1-BF54-60617A7654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406FF-5D91-4B8E-8553-D94305FBF8E2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4C306E-0763-C9CB-0A8F-95124B557B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C55343-0B33-57C0-38E4-E775E1C03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02383-EA16-4EAA-96E7-524D6FA62B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59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C50661-E866-FB3D-020B-F98E40C4F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4659533" cy="664064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6DBAAC-BCEC-F002-F28B-0575D8BFDEE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5741233" y="1107373"/>
            <a:ext cx="9144000" cy="1860550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bg1"/>
                </a:solidFill>
              </a:rPr>
              <a:t>Океанические течения</a:t>
            </a:r>
          </a:p>
        </p:txBody>
      </p:sp>
    </p:spTree>
    <p:extLst>
      <p:ext uri="{BB962C8B-B14F-4D97-AF65-F5344CB8AC3E}">
        <p14:creationId xmlns:p14="http://schemas.microsoft.com/office/powerpoint/2010/main" val="3969926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DCB272-D67C-1D50-02E2-EEF3A8259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u="sng" dirty="0"/>
              <a:t>Географические закономерности:</a:t>
            </a:r>
            <a:br>
              <a:rPr lang="ru-RU" u="sng" dirty="0"/>
            </a:br>
            <a:endParaRPr lang="ru-RU" u="sn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D2581E-7DA5-E6E6-B7EC-89C0F2B158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/>
              <a:t>Вода в Мировом океане находится в постоянном движении.</a:t>
            </a:r>
          </a:p>
          <a:p>
            <a:pPr marL="514350" indent="-514350">
              <a:buAutoNum type="arabicPeriod"/>
            </a:pPr>
            <a:r>
              <a:rPr lang="ru-RU" sz="3600" dirty="0"/>
              <a:t>В Северном полушарии океанические течения движутся по часовой стрелке, в Южном полушарии – против часовой стрелки.</a:t>
            </a:r>
          </a:p>
          <a:p>
            <a:pPr marL="514350" indent="-514350">
              <a:buAutoNum type="arabicPeriod"/>
            </a:pPr>
            <a:r>
              <a:rPr lang="ru-RU" sz="3600" dirty="0"/>
              <a:t>Тёплые течения делают климат прибрежной зоны тёплым и влажным, холодные течения – холодным и сухим.</a:t>
            </a:r>
          </a:p>
        </p:txBody>
      </p:sp>
    </p:spTree>
    <p:extLst>
      <p:ext uri="{BB962C8B-B14F-4D97-AF65-F5344CB8AC3E}">
        <p14:creationId xmlns:p14="http://schemas.microsoft.com/office/powerpoint/2010/main" val="2155688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F690AF-53FE-DF9D-E170-1872C7CDF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741639" cy="7167172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F67CD19-34A3-1396-E0AC-9388B1113D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9804" y="1916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«В океане есть река. Она не пересыхает и в самые сильные засухи, и не выходит из берегов даже при самых сильных наводнениях. Её берега и ложе из холодной воды, а её стремнина – из тёплой. Нигде в мире нет более величественного  потока вод.»</a:t>
            </a:r>
          </a:p>
          <a:p>
            <a:pPr marL="0" indent="0">
              <a:buNone/>
            </a:pPr>
            <a:r>
              <a:rPr lang="ru-RU" sz="3600" dirty="0"/>
              <a:t>(океанограф и морской офицер Мэтью Мори).</a:t>
            </a:r>
          </a:p>
        </p:txBody>
      </p:sp>
    </p:spTree>
    <p:extLst>
      <p:ext uri="{BB962C8B-B14F-4D97-AF65-F5344CB8AC3E}">
        <p14:creationId xmlns:p14="http://schemas.microsoft.com/office/powerpoint/2010/main" val="2647472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F122D80-2BC9-6BCC-9EB6-757082E9203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34321" y="68637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Поток, маршрутам, океана, по, массы, в, это, течение, пространстве, водной, Мирового, перемещающейся, Океаническое, определённым.</a:t>
            </a:r>
          </a:p>
          <a:p>
            <a:endParaRPr lang="ru-RU" sz="3600" dirty="0"/>
          </a:p>
          <a:p>
            <a:pPr marL="0" indent="0">
              <a:buNone/>
            </a:pPr>
            <a:r>
              <a:rPr lang="ru-RU" sz="3600" dirty="0"/>
              <a:t>Океаническое течение – это поток водной массы, перемещающейся в пространстве Мирового океана по определённым маршрутам.</a:t>
            </a:r>
          </a:p>
        </p:txBody>
      </p:sp>
    </p:spTree>
    <p:extLst>
      <p:ext uri="{BB962C8B-B14F-4D97-AF65-F5344CB8AC3E}">
        <p14:creationId xmlns:p14="http://schemas.microsoft.com/office/powerpoint/2010/main" val="2878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4ABC1-54BE-59E1-A156-2CFDEE930C4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515600" cy="900113"/>
          </a:xfrm>
        </p:spPr>
        <p:txBody>
          <a:bodyPr/>
          <a:lstStyle/>
          <a:p>
            <a:pPr algn="ctr"/>
            <a:r>
              <a:rPr lang="ru-RU" dirty="0"/>
              <a:t>Общая циркуляция Мирового океана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7B0ABC-BBCC-E755-2A8E-F0860C09A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146" y="899411"/>
            <a:ext cx="9969708" cy="593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47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54E81-A881-7CE5-5D6D-F76CC3996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58" y="809469"/>
            <a:ext cx="11629483" cy="551638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777A54D-68A5-7E98-FB01-67B674EC68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234950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Классификация океанических течений</a:t>
            </a:r>
          </a:p>
        </p:txBody>
      </p:sp>
    </p:spTree>
    <p:extLst>
      <p:ext uri="{BB962C8B-B14F-4D97-AF65-F5344CB8AC3E}">
        <p14:creationId xmlns:p14="http://schemas.microsoft.com/office/powerpoint/2010/main" val="4080029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858D4D-C4DE-9D24-7EF6-19B375551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90" y="395053"/>
            <a:ext cx="11080583" cy="194341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5393E6-B2DB-79B9-E6B7-707F4DF26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663" y="2438930"/>
            <a:ext cx="7057642" cy="441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17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9DD98F-E8DB-ECDB-1293-78271D9D3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536" y="0"/>
            <a:ext cx="7487041" cy="6915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15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087ABC-F138-CD7F-6887-8B223A493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92" y="365125"/>
            <a:ext cx="11872210" cy="1325563"/>
          </a:xfrm>
        </p:spPr>
        <p:txBody>
          <a:bodyPr>
            <a:normAutofit/>
          </a:bodyPr>
          <a:lstStyle/>
          <a:p>
            <a:r>
              <a:rPr lang="ru-RU" sz="3600" u="sng" dirty="0"/>
              <a:t>Установите соответствие: течение – тёплое или холодное.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9B6275-592D-C23E-73B4-2AC289954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23" y="1702478"/>
            <a:ext cx="11347554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1. Мозамбикское</a:t>
            </a:r>
          </a:p>
          <a:p>
            <a:pPr marL="0" indent="0">
              <a:buNone/>
            </a:pPr>
            <a:r>
              <a:rPr lang="ru-RU" dirty="0"/>
              <a:t>2. </a:t>
            </a:r>
            <a:r>
              <a:rPr lang="ru-RU" dirty="0" err="1"/>
              <a:t>Лабрадорское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3. Западно-Австралийское                           А. тёплое</a:t>
            </a:r>
          </a:p>
          <a:p>
            <a:pPr marL="0" indent="0">
              <a:buNone/>
            </a:pPr>
            <a:r>
              <a:rPr lang="ru-RU" dirty="0"/>
              <a:t>4. Восточно-Австралийское</a:t>
            </a:r>
          </a:p>
          <a:p>
            <a:pPr marL="0" indent="0">
              <a:buNone/>
            </a:pPr>
            <a:r>
              <a:rPr lang="ru-RU" dirty="0"/>
              <a:t>5. Куросио                                                        Б. холодное</a:t>
            </a:r>
          </a:p>
          <a:p>
            <a:pPr marL="0" indent="0">
              <a:buNone/>
            </a:pPr>
            <a:r>
              <a:rPr lang="ru-RU" dirty="0"/>
              <a:t>6. Гольфстрим</a:t>
            </a:r>
          </a:p>
          <a:p>
            <a:pPr marL="0" indent="0">
              <a:buNone/>
            </a:pPr>
            <a:r>
              <a:rPr lang="ru-RU" dirty="0"/>
              <a:t>7. Перуанское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Ответы: 1.А   2.Б   3.Б   4.А   5.А   6.А   7.Б</a:t>
            </a:r>
          </a:p>
        </p:txBody>
      </p:sp>
    </p:spTree>
    <p:extLst>
      <p:ext uri="{BB962C8B-B14F-4D97-AF65-F5344CB8AC3E}">
        <p14:creationId xmlns:p14="http://schemas.microsoft.com/office/powerpoint/2010/main" val="363505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2C85B-0F8A-69A9-E87A-79A22E28E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EA04B6-8F67-1BB6-E504-A918E6E3A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04073A-F2C2-5689-227E-27CD6E033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3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6492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219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Океанические течения</vt:lpstr>
      <vt:lpstr>Презентация PowerPoint</vt:lpstr>
      <vt:lpstr>Презентация PowerPoint</vt:lpstr>
      <vt:lpstr>Общая циркуляция Мирового океана</vt:lpstr>
      <vt:lpstr>Классификация океанических течений</vt:lpstr>
      <vt:lpstr>Презентация PowerPoint</vt:lpstr>
      <vt:lpstr>Презентация PowerPoint</vt:lpstr>
      <vt:lpstr>Установите соответствие: течение – тёплое или холодное.</vt:lpstr>
      <vt:lpstr>Презентация PowerPoint</vt:lpstr>
      <vt:lpstr>Географические закономерности: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Океанические течения</dc:title>
  <dc:creator>user</dc:creator>
  <cp:lastModifiedBy>user</cp:lastModifiedBy>
  <cp:revision>3</cp:revision>
  <dcterms:created xsi:type="dcterms:W3CDTF">2022-11-24T15:52:48Z</dcterms:created>
  <dcterms:modified xsi:type="dcterms:W3CDTF">2022-11-24T20:36:38Z</dcterms:modified>
</cp:coreProperties>
</file>