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5" r:id="rId9"/>
    <p:sldId id="270" r:id="rId10"/>
    <p:sldId id="266" r:id="rId11"/>
    <p:sldId id="271" r:id="rId12"/>
    <p:sldId id="267" r:id="rId13"/>
    <p:sldId id="272" r:id="rId14"/>
    <p:sldId id="268" r:id="rId15"/>
    <p:sldId id="273" r:id="rId16"/>
    <p:sldId id="269" r:id="rId17"/>
    <p:sldId id="26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4101EB3-C80D-4407-8344-E6690646A2B5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809877A1-7C8A-420E-9A9E-0764BE93B7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1EB3-C80D-4407-8344-E6690646A2B5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877A1-7C8A-420E-9A9E-0764BE93B7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1EB3-C80D-4407-8344-E6690646A2B5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877A1-7C8A-420E-9A9E-0764BE93B7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1EB3-C80D-4407-8344-E6690646A2B5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877A1-7C8A-420E-9A9E-0764BE93B7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1EB3-C80D-4407-8344-E6690646A2B5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877A1-7C8A-420E-9A9E-0764BE93B7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1EB3-C80D-4407-8344-E6690646A2B5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877A1-7C8A-420E-9A9E-0764BE93B7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4101EB3-C80D-4407-8344-E6690646A2B5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09877A1-7C8A-420E-9A9E-0764BE93B768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4101EB3-C80D-4407-8344-E6690646A2B5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809877A1-7C8A-420E-9A9E-0764BE93B7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1EB3-C80D-4407-8344-E6690646A2B5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877A1-7C8A-420E-9A9E-0764BE93B7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1EB3-C80D-4407-8344-E6690646A2B5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877A1-7C8A-420E-9A9E-0764BE93B7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1EB3-C80D-4407-8344-E6690646A2B5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877A1-7C8A-420E-9A9E-0764BE93B7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74101EB3-C80D-4407-8344-E6690646A2B5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809877A1-7C8A-420E-9A9E-0764BE93B7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643050"/>
            <a:ext cx="8458200" cy="1470025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ВПР по английскому языку</a:t>
            </a:r>
            <a:endParaRPr lang="ru-RU" sz="4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7 класс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9144000" cy="600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Установление соответствия между текстами и темами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03353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9144000" cy="600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Грамматика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Дан текст с пропусками. Для каждого пропуска нужно выбрать верную грамматическую форму слова.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55053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9144000" cy="600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Лексика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Дан текст с пропусками. Для каждого пропуска нужно выбрать слово, подходящее по смыслу.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57058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9144000" cy="600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35795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 задании 1 по </a:t>
            </a:r>
            <a:r>
              <a:rPr lang="ru-RU" dirty="0" err="1" smtClean="0"/>
              <a:t>аудированию</a:t>
            </a:r>
            <a:r>
              <a:rPr lang="ru-RU" dirty="0" smtClean="0"/>
              <a:t> участник получает 1 балл за каждое правильно установленное соответствие. Максимум за успешное выполнение задания 1 – 5 баллов.</a:t>
            </a:r>
          </a:p>
          <a:p>
            <a:r>
              <a:rPr lang="ru-RU" dirty="0" smtClean="0"/>
              <a:t>Задания 2 и 3 оцениваются с учетом правильности и полноты ответа в соответствии с критериями. Максимум за успешное выполнение задания 2 – 2 балла. Максимум за успешное выполнение задания 3 – 8 баллов.</a:t>
            </a:r>
          </a:p>
          <a:p>
            <a:r>
              <a:rPr lang="ru-RU" dirty="0" smtClean="0"/>
              <a:t>В заданиях 4 (чтение с пониманием основного содержания текста), 5 (употребление грамматических форм в связном тексте) и 6 (употребление лексических единиц в связном тексте) участник получает 1 балл за каждый правильно выбранный ответ. Максимум за успешное выполнение задания 4 – 5 баллов, задания 5 – 5 баллов, задания 6 – 5 баллов.</a:t>
            </a:r>
          </a:p>
          <a:p>
            <a:r>
              <a:rPr lang="ru-RU" dirty="0" smtClean="0"/>
              <a:t>Максимальный первичный балл за верное выполнение всей работы – 30 баллов.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Структура проверочной работы ВПР по английскому языку 7 класс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Каждый вариант проверочной работы включает 6 заданий и состоит из </a:t>
            </a:r>
            <a:r>
              <a:rPr lang="ru-RU" sz="3600" u="sng" dirty="0" smtClean="0"/>
              <a:t>двух</a:t>
            </a:r>
            <a:r>
              <a:rPr lang="ru-RU" sz="3600" dirty="0" smtClean="0"/>
              <a:t> частей: </a:t>
            </a:r>
            <a:r>
              <a:rPr lang="ru-RU" sz="3600" b="1" dirty="0" smtClean="0"/>
              <a:t>письменной и устной</a:t>
            </a:r>
            <a:r>
              <a:rPr lang="ru-RU" sz="3600" b="1" dirty="0" smtClean="0"/>
              <a:t>.</a:t>
            </a:r>
          </a:p>
          <a:p>
            <a:r>
              <a:rPr lang="ru-RU" sz="3600" dirty="0" smtClean="0"/>
              <a:t>На выполнение </a:t>
            </a:r>
            <a:r>
              <a:rPr lang="ru-RU" sz="3600" smtClean="0"/>
              <a:t>работы дается 45 минут.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066800"/>
          </a:xfrm>
        </p:spPr>
        <p:txBody>
          <a:bodyPr/>
          <a:lstStyle/>
          <a:p>
            <a:r>
              <a:rPr lang="ru-RU" dirty="0" smtClean="0"/>
              <a:t>Письменная часть ВПР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Письменная часть содержит задания по </a:t>
            </a:r>
            <a:r>
              <a:rPr lang="ru-RU" sz="3600" dirty="0" err="1" smtClean="0"/>
              <a:t>аудированию</a:t>
            </a:r>
            <a:r>
              <a:rPr lang="ru-RU" sz="3600" dirty="0" smtClean="0"/>
              <a:t>, чтению, грамматике и лексике.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066800"/>
          </a:xfrm>
        </p:spPr>
        <p:txBody>
          <a:bodyPr/>
          <a:lstStyle/>
          <a:p>
            <a:r>
              <a:rPr lang="ru-RU" dirty="0" smtClean="0"/>
              <a:t>Устная часть ВПР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Устная часть включает в себя задания по </a:t>
            </a:r>
            <a:r>
              <a:rPr lang="ru-RU" sz="3600" u="sng" dirty="0" smtClean="0"/>
              <a:t>чтению текста вслух </a:t>
            </a:r>
            <a:r>
              <a:rPr lang="ru-RU" sz="3600" dirty="0" smtClean="0"/>
              <a:t>и по г</a:t>
            </a:r>
            <a:r>
              <a:rPr lang="ru-RU" sz="3600" u="sng" dirty="0" smtClean="0"/>
              <a:t>оворению</a:t>
            </a:r>
            <a:r>
              <a:rPr lang="ru-RU" sz="3600" dirty="0" smtClean="0"/>
              <a:t> (монологическая речь).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066800"/>
          </a:xfrm>
        </p:spPr>
        <p:txBody>
          <a:bodyPr/>
          <a:lstStyle/>
          <a:p>
            <a:r>
              <a:rPr lang="ru-RU" dirty="0" err="1" smtClean="0"/>
              <a:t>Аудирование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беседа или высказывание в распространённых стандартных ситуациях повседневного общения. Длительность звучания текста не более 1,5 минут. Текст предъявляется дважды.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762" y="571480"/>
            <a:ext cx="9095238" cy="600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небольшие сообщения, сказки, диалоги на бытовые темы, несложные рассказы. Объем текстов – до 300 слов.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500042"/>
            <a:ext cx="9144000" cy="6073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Монологическая речь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Описание по плану одной из трех предложенных фотографий.(устная речь)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48499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26</TotalTime>
  <Words>299</Words>
  <Application>Microsoft Office PowerPoint</Application>
  <PresentationFormat>Экран (4:3)</PresentationFormat>
  <Paragraphs>25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Городская</vt:lpstr>
      <vt:lpstr>ВПР по английскому языку</vt:lpstr>
      <vt:lpstr> Структура проверочной работы ВПР по английскому языку 7 класс </vt:lpstr>
      <vt:lpstr>Письменная часть ВПР</vt:lpstr>
      <vt:lpstr>Устная часть ВПР</vt:lpstr>
      <vt:lpstr>Аудирование</vt:lpstr>
      <vt:lpstr>Презентация PowerPoint</vt:lpstr>
      <vt:lpstr>Чтение</vt:lpstr>
      <vt:lpstr>Презентация PowerPoint</vt:lpstr>
      <vt:lpstr>Монологическая речь</vt:lpstr>
      <vt:lpstr>Презентация PowerPoint</vt:lpstr>
      <vt:lpstr>Чтение</vt:lpstr>
      <vt:lpstr>Презентация PowerPoint</vt:lpstr>
      <vt:lpstr>Грамматика</vt:lpstr>
      <vt:lpstr>Презентация PowerPoint</vt:lpstr>
      <vt:lpstr>Лексика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матис</cp:lastModifiedBy>
  <cp:revision>6</cp:revision>
  <dcterms:created xsi:type="dcterms:W3CDTF">2020-10-08T11:14:47Z</dcterms:created>
  <dcterms:modified xsi:type="dcterms:W3CDTF">2020-11-18T06:55:04Z</dcterms:modified>
</cp:coreProperties>
</file>