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14" r:id="rId3"/>
    <p:sldId id="307" r:id="rId4"/>
    <p:sldId id="308" r:id="rId5"/>
    <p:sldId id="296" r:id="rId6"/>
    <p:sldId id="313" r:id="rId7"/>
    <p:sldId id="279" r:id="rId8"/>
    <p:sldId id="257" r:id="rId9"/>
    <p:sldId id="297" r:id="rId10"/>
    <p:sldId id="298" r:id="rId11"/>
    <p:sldId id="299" r:id="rId12"/>
    <p:sldId id="301" r:id="rId13"/>
    <p:sldId id="309" r:id="rId14"/>
    <p:sldId id="305" r:id="rId15"/>
    <p:sldId id="311" r:id="rId16"/>
    <p:sldId id="310" r:id="rId17"/>
    <p:sldId id="302" r:id="rId18"/>
    <p:sldId id="30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29628"/>
    <a:srgbClr val="2413A5"/>
    <a:srgbClr val="A82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" y="188640"/>
            <a:ext cx="7121438" cy="489654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616696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</a:rPr>
              <a:t>Мастер-класс</a:t>
            </a:r>
            <a:endParaRPr lang="ru-RU" sz="3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500" b="1" dirty="0" smtClean="0">
                <a:solidFill>
                  <a:srgbClr val="FF0000"/>
                </a:solidFill>
              </a:rPr>
              <a:t>«РАЗВИТИЕ КРЕАТИВНОГО МЫШЛЕНИЯ У </a:t>
            </a:r>
            <a:r>
              <a:rPr lang="ru-RU" sz="3500" b="1" dirty="0" smtClean="0">
                <a:solidFill>
                  <a:srgbClr val="FF0000"/>
                </a:solidFill>
              </a:rPr>
              <a:t>ШКОЛЬНИКОВ </a:t>
            </a:r>
            <a:r>
              <a:rPr lang="ru-RU" sz="3500" b="1" dirty="0" smtClean="0">
                <a:solidFill>
                  <a:srgbClr val="FF0000"/>
                </a:solidFill>
              </a:rPr>
              <a:t>»</a:t>
            </a:r>
            <a:endParaRPr lang="ru-RU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488832" cy="5289768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None/>
            </a:pPr>
            <a:r>
              <a:rPr lang="ru-RU" altLang="ru-RU" sz="3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Вставьте слово, которое служило бы </a:t>
            </a:r>
            <a:r>
              <a:rPr lang="ru-RU" altLang="ru-RU" sz="3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окончанием </a:t>
            </a:r>
            <a:r>
              <a:rPr lang="ru-RU" altLang="ru-RU" sz="3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первого слова </a:t>
            </a:r>
            <a:endParaRPr lang="ru-RU" altLang="ru-RU" sz="30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marL="45720" lvl="0" indent="0" algn="ctr">
              <a:buNone/>
            </a:pPr>
            <a:r>
              <a:rPr lang="ru-RU" altLang="ru-RU" sz="3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и </a:t>
            </a:r>
            <a:r>
              <a:rPr lang="ru-RU" altLang="ru-RU" sz="3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началом второго</a:t>
            </a:r>
            <a:r>
              <a:rPr lang="ru-RU" altLang="ru-RU" sz="3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.</a:t>
            </a:r>
          </a:p>
          <a:p>
            <a:pPr marL="45720" lvl="0" indent="0">
              <a:buNone/>
            </a:pPr>
            <a:endParaRPr lang="ru-RU" sz="4200" dirty="0" smtClean="0"/>
          </a:p>
          <a:p>
            <a:pPr marL="45720" lvl="0" indent="0">
              <a:buNone/>
            </a:pPr>
            <a:r>
              <a:rPr lang="ru-RU" sz="4200" dirty="0" err="1" smtClean="0"/>
              <a:t>ме</a:t>
            </a:r>
            <a:r>
              <a:rPr lang="ru-RU" sz="4200" dirty="0" smtClean="0"/>
              <a:t>(</a:t>
            </a:r>
            <a:r>
              <a:rPr lang="ru-RU" sz="4200" b="1" dirty="0" smtClean="0"/>
              <a:t>шок</a:t>
            </a:r>
            <a:r>
              <a:rPr lang="ru-RU" sz="4200" dirty="0" smtClean="0"/>
              <a:t> </a:t>
            </a:r>
            <a:r>
              <a:rPr lang="ru-RU" sz="4200" dirty="0"/>
              <a:t>)</a:t>
            </a:r>
            <a:r>
              <a:rPr lang="ru-RU" sz="4200" dirty="0" err="1"/>
              <a:t>олад</a:t>
            </a:r>
            <a:r>
              <a:rPr lang="ru-RU" sz="4200" dirty="0" smtClean="0"/>
              <a:t>;  </a:t>
            </a:r>
            <a:r>
              <a:rPr lang="ru-RU" sz="4200" dirty="0"/>
              <a:t>у(</a:t>
            </a:r>
            <a:r>
              <a:rPr lang="ru-RU" sz="4200" b="1" dirty="0"/>
              <a:t>гол </a:t>
            </a:r>
            <a:r>
              <a:rPr lang="ru-RU" sz="4200" dirty="0"/>
              <a:t>)</a:t>
            </a:r>
            <a:r>
              <a:rPr lang="ru-RU" sz="4200" dirty="0" err="1"/>
              <a:t>ова</a:t>
            </a:r>
            <a:r>
              <a:rPr lang="ru-RU" sz="4200" dirty="0"/>
              <a:t>;</a:t>
            </a:r>
          </a:p>
          <a:p>
            <a:pPr marL="45720" lvl="0" indent="0">
              <a:buNone/>
            </a:pPr>
            <a:r>
              <a:rPr lang="ru-RU" sz="4200" dirty="0"/>
              <a:t>фор( </a:t>
            </a:r>
            <a:r>
              <a:rPr lang="ru-RU" sz="4200" b="1" dirty="0"/>
              <a:t>ум</a:t>
            </a:r>
            <a:r>
              <a:rPr lang="ru-RU" sz="4200" dirty="0"/>
              <a:t>)ник</a:t>
            </a:r>
            <a:r>
              <a:rPr lang="ru-RU" sz="4200" dirty="0" smtClean="0"/>
              <a:t>; гор(</a:t>
            </a:r>
            <a:r>
              <a:rPr lang="ru-RU" sz="4200" b="1" dirty="0" smtClean="0"/>
              <a:t>шок</a:t>
            </a:r>
            <a:r>
              <a:rPr lang="ru-RU" sz="4200" dirty="0" smtClean="0"/>
              <a:t> </a:t>
            </a:r>
            <a:r>
              <a:rPr lang="ru-RU" sz="4200" dirty="0"/>
              <a:t>)</a:t>
            </a:r>
            <a:r>
              <a:rPr lang="ru-RU" sz="4200" dirty="0" err="1"/>
              <a:t>олад</a:t>
            </a:r>
            <a:r>
              <a:rPr lang="ru-RU" sz="4200" dirty="0"/>
              <a:t>;</a:t>
            </a:r>
          </a:p>
          <a:p>
            <a:pPr marL="45720" lvl="0" indent="0">
              <a:buNone/>
            </a:pPr>
            <a:r>
              <a:rPr lang="ru-RU" sz="4200" dirty="0" err="1"/>
              <a:t>жел</a:t>
            </a:r>
            <a:r>
              <a:rPr lang="ru-RU" sz="4200" dirty="0"/>
              <a:t>( </a:t>
            </a:r>
            <a:r>
              <a:rPr lang="ru-RU" sz="4200" b="1" dirty="0"/>
              <a:t>ток</a:t>
            </a:r>
            <a:r>
              <a:rPr lang="ru-RU" sz="4200" dirty="0"/>
              <a:t>)</a:t>
            </a:r>
            <a:r>
              <a:rPr lang="ru-RU" sz="4200" dirty="0" err="1"/>
              <a:t>син</a:t>
            </a:r>
            <a:r>
              <a:rPr lang="ru-RU" sz="4200" dirty="0"/>
              <a:t>; </a:t>
            </a:r>
            <a:r>
              <a:rPr lang="ru-RU" sz="4200" dirty="0" smtClean="0"/>
              <a:t> на</a:t>
            </a:r>
            <a:r>
              <a:rPr lang="ru-RU" sz="4200" dirty="0"/>
              <a:t>( </a:t>
            </a:r>
            <a:r>
              <a:rPr lang="ru-RU" sz="4200" b="1" dirty="0"/>
              <a:t>род</a:t>
            </a:r>
            <a:r>
              <a:rPr lang="ru-RU" sz="4200" dirty="0"/>
              <a:t>)</a:t>
            </a:r>
            <a:r>
              <a:rPr lang="ru-RU" sz="4200" dirty="0" err="1"/>
              <a:t>ня</a:t>
            </a:r>
            <a:r>
              <a:rPr lang="ru-RU" sz="4200" dirty="0"/>
              <a:t>;</a:t>
            </a:r>
          </a:p>
          <a:p>
            <a:pPr marL="45720" lvl="0" indent="0">
              <a:buNone/>
            </a:pPr>
            <a:r>
              <a:rPr lang="ru-RU" sz="4200" dirty="0"/>
              <a:t>вам(</a:t>
            </a:r>
            <a:r>
              <a:rPr lang="ru-RU" sz="4200" b="1" dirty="0"/>
              <a:t>пир</a:t>
            </a:r>
            <a:r>
              <a:rPr lang="ru-RU" sz="4200" dirty="0"/>
              <a:t> )</a:t>
            </a:r>
            <a:r>
              <a:rPr lang="ru-RU" sz="4200" dirty="0" err="1"/>
              <a:t>амида</a:t>
            </a:r>
            <a:r>
              <a:rPr lang="ru-RU" sz="4200" dirty="0"/>
              <a:t>; за(</a:t>
            </a:r>
            <a:r>
              <a:rPr lang="ru-RU" sz="4200" b="1" dirty="0"/>
              <a:t>кон</a:t>
            </a:r>
            <a:r>
              <a:rPr lang="ru-RU" sz="4200" dirty="0"/>
              <a:t> )</a:t>
            </a:r>
            <a:r>
              <a:rPr lang="ru-RU" sz="4200" dirty="0" err="1" smtClean="0"/>
              <a:t>ец</a:t>
            </a:r>
            <a:r>
              <a:rPr lang="ru-RU" sz="42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8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512511" cy="1143000"/>
          </a:xfrm>
          <a:solidFill>
            <a:srgbClr val="EEFDA5"/>
          </a:solidFill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4A66B4"/>
                </a:solidFill>
              </a:rPr>
              <a:t>НАЙДИ 9 </a:t>
            </a:r>
            <a:r>
              <a:rPr lang="ru-RU" altLang="ru-RU" b="1" dirty="0">
                <a:solidFill>
                  <a:srgbClr val="4A66B4"/>
                </a:solidFill>
              </a:rPr>
              <a:t>животных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844824"/>
            <a:ext cx="7920880" cy="37444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Вечер</a:t>
            </a:r>
            <a:r>
              <a:rPr lang="ru-RU" altLang="ru-RU" sz="2800" dirty="0"/>
              <a:t>. Сижу как-то я на крылечке, только марь над лесом поднимается, туман густой, сыро. Скучно. Вижу – люстра у соседа только зажглась. Пойду его проведаю. А соседа моего зовут Капитоном </a:t>
            </a:r>
            <a:r>
              <a:rPr lang="ru-RU" altLang="ru-RU" sz="2800" dirty="0" err="1"/>
              <a:t>Поликарповичем</a:t>
            </a:r>
            <a:r>
              <a:rPr lang="ru-RU" altLang="ru-RU" sz="2800" dirty="0"/>
              <a:t>, он повар, любит пироги печь. Ох уж обрадовался он мне!</a:t>
            </a:r>
          </a:p>
        </p:txBody>
      </p:sp>
    </p:spTree>
    <p:extLst>
      <p:ext uri="{BB962C8B-B14F-4D97-AF65-F5344CB8AC3E}">
        <p14:creationId xmlns:p14="http://schemas.microsoft.com/office/powerpoint/2010/main" val="40817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512511" cy="1143000"/>
          </a:xfrm>
          <a:solidFill>
            <a:srgbClr val="EEFDA5"/>
          </a:solidFill>
        </p:spPr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rgbClr val="4A66B4"/>
                </a:solidFill>
              </a:rPr>
              <a:t>НАЙДИ 9</a:t>
            </a:r>
            <a:r>
              <a:rPr lang="ru-RU" altLang="ru-RU" b="1" dirty="0" smtClean="0">
                <a:solidFill>
                  <a:srgbClr val="4A66B4"/>
                </a:solidFill>
              </a:rPr>
              <a:t> </a:t>
            </a:r>
            <a:r>
              <a:rPr lang="ru-RU" altLang="ru-RU" b="1" dirty="0">
                <a:solidFill>
                  <a:srgbClr val="4A66B4"/>
                </a:solidFill>
              </a:rPr>
              <a:t>животных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1600" y="1628800"/>
            <a:ext cx="7200800" cy="347472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Вечер</a:t>
            </a:r>
            <a:r>
              <a:rPr lang="ru-RU" altLang="ru-RU" sz="2800" dirty="0"/>
              <a:t>. Си</a:t>
            </a:r>
            <a:r>
              <a:rPr lang="ru-RU" altLang="ru-RU" sz="2800" u="sng" dirty="0">
                <a:solidFill>
                  <a:srgbClr val="FF0000"/>
                </a:solidFill>
              </a:rPr>
              <a:t>жу</a:t>
            </a:r>
            <a:r>
              <a:rPr lang="ru-RU" altLang="ru-RU" sz="2800" dirty="0"/>
              <a:t> </a:t>
            </a:r>
            <a:r>
              <a:rPr lang="ru-RU" altLang="ru-RU" sz="2800" u="sng" dirty="0">
                <a:solidFill>
                  <a:srgbClr val="FF0000"/>
                </a:solidFill>
              </a:rPr>
              <a:t>к</a:t>
            </a:r>
            <a:r>
              <a:rPr lang="ru-RU" altLang="ru-RU" sz="2800" dirty="0"/>
              <a:t>ак-то я на крылечке, толь</a:t>
            </a:r>
            <a:r>
              <a:rPr lang="ru-RU" altLang="ru-RU" sz="2800" u="sng" dirty="0">
                <a:solidFill>
                  <a:srgbClr val="FF0000"/>
                </a:solidFill>
              </a:rPr>
              <a:t>ко</a:t>
            </a:r>
            <a:r>
              <a:rPr lang="ru-RU" altLang="ru-RU" sz="2800" dirty="0"/>
              <a:t> </a:t>
            </a:r>
            <a:r>
              <a:rPr lang="ru-RU" altLang="ru-RU" sz="2800" u="sng" dirty="0">
                <a:solidFill>
                  <a:srgbClr val="FF0000"/>
                </a:solidFill>
              </a:rPr>
              <a:t>мар</a:t>
            </a:r>
            <a:r>
              <a:rPr lang="ru-RU" altLang="ru-RU" sz="2800" dirty="0"/>
              <a:t>ь над ле</a:t>
            </a:r>
            <a:r>
              <a:rPr lang="ru-RU" altLang="ru-RU" sz="2800" u="sng" dirty="0">
                <a:solidFill>
                  <a:srgbClr val="FF0000"/>
                </a:solidFill>
              </a:rPr>
              <a:t>сом</a:t>
            </a:r>
            <a:r>
              <a:rPr lang="ru-RU" altLang="ru-RU" sz="2800" dirty="0"/>
              <a:t> поднимается, ту</a:t>
            </a:r>
            <a:r>
              <a:rPr lang="ru-RU" altLang="ru-RU" sz="2800" u="sng" dirty="0">
                <a:solidFill>
                  <a:srgbClr val="FF0000"/>
                </a:solidFill>
              </a:rPr>
              <a:t>ман</a:t>
            </a:r>
            <a:r>
              <a:rPr lang="ru-RU" altLang="ru-RU" sz="2800" dirty="0"/>
              <a:t> </a:t>
            </a:r>
            <a:r>
              <a:rPr lang="ru-RU" altLang="ru-RU" sz="2800" u="sng" dirty="0">
                <a:solidFill>
                  <a:srgbClr val="FF0000"/>
                </a:solidFill>
              </a:rPr>
              <a:t>густ</a:t>
            </a:r>
            <a:r>
              <a:rPr lang="ru-RU" altLang="ru-RU" sz="2800" dirty="0"/>
              <a:t>ой, сыро. Скучно. Вижу – лю</a:t>
            </a:r>
            <a:r>
              <a:rPr lang="ru-RU" altLang="ru-RU" sz="2800" u="sng" dirty="0">
                <a:solidFill>
                  <a:srgbClr val="FF0000"/>
                </a:solidFill>
              </a:rPr>
              <a:t>стра у</a:t>
            </a:r>
            <a:r>
              <a:rPr lang="ru-RU" altLang="ru-RU" sz="2800" u="sng" dirty="0"/>
              <a:t> </a:t>
            </a:r>
            <a:r>
              <a:rPr lang="ru-RU" altLang="ru-RU" sz="2800" u="sng" dirty="0">
                <a:solidFill>
                  <a:srgbClr val="FF0000"/>
                </a:solidFill>
              </a:rPr>
              <a:t>с</a:t>
            </a:r>
            <a:r>
              <a:rPr lang="ru-RU" altLang="ru-RU" sz="2800" dirty="0"/>
              <a:t>оседа толь</a:t>
            </a:r>
            <a:r>
              <a:rPr lang="ru-RU" altLang="ru-RU" sz="2800" u="sng" dirty="0">
                <a:solidFill>
                  <a:srgbClr val="FF0000"/>
                </a:solidFill>
              </a:rPr>
              <a:t>ко</a:t>
            </a:r>
            <a:r>
              <a:rPr lang="ru-RU" altLang="ru-RU" sz="2800" dirty="0"/>
              <a:t> </a:t>
            </a:r>
            <a:r>
              <a:rPr lang="ru-RU" altLang="ru-RU" sz="2800" u="sng" dirty="0">
                <a:solidFill>
                  <a:srgbClr val="FF0000"/>
                </a:solidFill>
              </a:rPr>
              <a:t>за</a:t>
            </a:r>
            <a:r>
              <a:rPr lang="ru-RU" altLang="ru-RU" sz="2800" dirty="0"/>
              <a:t>жглась. Пойду его проведаю. А соседа моего зов</a:t>
            </a:r>
            <a:r>
              <a:rPr lang="ru-RU" altLang="ru-RU" sz="2800" dirty="0">
                <a:solidFill>
                  <a:srgbClr val="FF0000"/>
                </a:solidFill>
              </a:rPr>
              <a:t>ут Ка</a:t>
            </a:r>
            <a:r>
              <a:rPr lang="ru-RU" altLang="ru-RU" sz="2800" u="sng" dirty="0">
                <a:solidFill>
                  <a:srgbClr val="FF0000"/>
                </a:solidFill>
              </a:rPr>
              <a:t>питон</a:t>
            </a:r>
            <a:r>
              <a:rPr lang="ru-RU" altLang="ru-RU" sz="2800" dirty="0"/>
              <a:t>ом </a:t>
            </a:r>
            <a:r>
              <a:rPr lang="ru-RU" altLang="ru-RU" sz="2800" dirty="0" err="1"/>
              <a:t>Поли</a:t>
            </a:r>
            <a:r>
              <a:rPr lang="ru-RU" altLang="ru-RU" sz="2800" u="sng" dirty="0" err="1">
                <a:solidFill>
                  <a:srgbClr val="FF0000"/>
                </a:solidFill>
              </a:rPr>
              <a:t>карп</a:t>
            </a:r>
            <a:r>
              <a:rPr lang="ru-RU" altLang="ru-RU" sz="2800" dirty="0" err="1"/>
              <a:t>овичем</a:t>
            </a:r>
            <a:r>
              <a:rPr lang="ru-RU" altLang="ru-RU" sz="2800" dirty="0"/>
              <a:t>, он повар, любит пироги печь. Ох </a:t>
            </a:r>
            <a:r>
              <a:rPr lang="ru-RU" altLang="ru-RU" sz="2800" u="sng" dirty="0">
                <a:solidFill>
                  <a:srgbClr val="FF0000"/>
                </a:solidFill>
              </a:rPr>
              <a:t>уж</a:t>
            </a:r>
            <a:r>
              <a:rPr lang="ru-RU" altLang="ru-RU" sz="2800" dirty="0"/>
              <a:t> обрадовался он мне!</a:t>
            </a:r>
          </a:p>
        </p:txBody>
      </p:sp>
    </p:spTree>
    <p:extLst>
      <p:ext uri="{BB962C8B-B14F-4D97-AF65-F5344CB8AC3E}">
        <p14:creationId xmlns:p14="http://schemas.microsoft.com/office/powerpoint/2010/main" val="37269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65" y="1412776"/>
            <a:ext cx="6442075" cy="36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2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048672"/>
          </a:xfrm>
        </p:spPr>
      </p:pic>
    </p:spTree>
    <p:extLst>
      <p:ext uri="{BB962C8B-B14F-4D97-AF65-F5344CB8AC3E}">
        <p14:creationId xmlns:p14="http://schemas.microsoft.com/office/powerpoint/2010/main" val="19778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1333329"/>
            <a:ext cx="8136904" cy="78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17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tabLst>
                <a:tab pos="110680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endParaRPr lang="ru-RU" b="1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КРУГ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люди, которые является душой компании, приносят пользу для всех. Они замечают, когда вы расстроены. Одной отличительной особенностью таких людей является добродушие.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КВАДРАТ –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люди, которые более внимательны к деталям. Организованность, трудолюбие, пунктуальность - все об этом типе людей. Такие люди, возможно не самые креативные в своем окружении, но они умеют организовать себя и других людей.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ТРЕУГОЛЬНИК 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эти люди ориентированы на результат. Они энергичны внутри и снаружи. Треугольник - это ярко выраженный лидер.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ПРЯМОУГОЛЬНИК 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это люди, которые находятся в постоянном выборе между кем-то и чем-то. У них существует неопределенность и неуверенность внутри и это заметно по поведению таких людей. Но зато такие люди готовы к переменам, открыты ко всему новому, они готовы и хотят обучаться.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ЗИГЗАГИ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это креативные люди. Такие люди всегда создают что-то новое, они всегда находятся в процессе творчества.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85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3030" y="980728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Знакомство с метафорой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316101"/>
            <a:ext cx="6580187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/>
          <a:stretch/>
        </p:blipFill>
        <p:spPr>
          <a:xfrm>
            <a:off x="1043609" y="1844824"/>
            <a:ext cx="7200799" cy="4281339"/>
          </a:xfrm>
        </p:spPr>
      </p:pic>
      <p:sp>
        <p:nvSpPr>
          <p:cNvPr id="3" name="Прямоугольник 2"/>
          <p:cNvSpPr/>
          <p:nvPr/>
        </p:nvSpPr>
        <p:spPr>
          <a:xfrm>
            <a:off x="683569" y="109338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Calibri"/>
              </a:rPr>
              <a:t>               Волшебная </a:t>
            </a:r>
            <a:r>
              <a:rPr lang="ru-RU" sz="3600" b="1" dirty="0">
                <a:solidFill>
                  <a:schemeClr val="accent6"/>
                </a:solidFill>
                <a:latin typeface="Times New Roman"/>
                <a:ea typeface="Calibri"/>
              </a:rPr>
              <a:t>мозаика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Calibri"/>
              </a:rPr>
              <a:t>»   </a:t>
            </a:r>
            <a:endParaRPr lang="ru-RU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5472608" cy="6480720"/>
          </a:xfrm>
        </p:spPr>
      </p:pic>
    </p:spTree>
    <p:extLst>
      <p:ext uri="{BB962C8B-B14F-4D97-AF65-F5344CB8AC3E}">
        <p14:creationId xmlns:p14="http://schemas.microsoft.com/office/powerpoint/2010/main" val="20944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6e9/0007f628-e406c64b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610"/>
            <a:ext cx="79688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372168"/>
            <a:ext cx="669674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Назовите  10 способов использования листа А4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264696" cy="4248472"/>
          </a:xfrm>
        </p:spPr>
      </p:pic>
    </p:spTree>
    <p:extLst>
      <p:ext uri="{BB962C8B-B14F-4D97-AF65-F5344CB8AC3E}">
        <p14:creationId xmlns:p14="http://schemas.microsoft.com/office/powerpoint/2010/main" val="11023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229600" cy="626469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веер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защита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 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солнца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письмо 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конверт 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коврик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для 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мыши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что-то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  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разжигать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самолётик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основа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для 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картины 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ещё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нём можно 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писать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открытка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воронка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(налить воду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свернуть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кулёчек собирать 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ягоды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подложить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под чашку с </a:t>
            </a: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чаем </a:t>
            </a:r>
          </a:p>
          <a:p>
            <a:pPr>
              <a:lnSpc>
                <a:spcPct val="120000"/>
              </a:lnSpc>
            </a:pPr>
            <a:r>
              <a:rPr lang="ru-RU" sz="5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скрутить </a:t>
            </a:r>
            <a:r>
              <a:rPr lang="ru-RU" sz="50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трубочку и накручивать волосы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9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5856" y="6040452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ФАНТАЗИЯ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828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4"/>
          <a:stretch/>
        </p:blipFill>
        <p:spPr>
          <a:xfrm>
            <a:off x="395536" y="1484784"/>
            <a:ext cx="8568952" cy="4536504"/>
          </a:xfrm>
        </p:spPr>
      </p:pic>
      <p:sp>
        <p:nvSpPr>
          <p:cNvPr id="3" name="TextBox 2"/>
          <p:cNvSpPr txBox="1"/>
          <p:nvPr/>
        </p:nvSpPr>
        <p:spPr>
          <a:xfrm>
            <a:off x="539552" y="99427"/>
            <a:ext cx="8167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Основные компоненты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функциональной грамотности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1838"/>
            <a:ext cx="7920880" cy="5649490"/>
          </a:xfrm>
        </p:spPr>
      </p:pic>
    </p:spTree>
    <p:extLst>
      <p:ext uri="{BB962C8B-B14F-4D97-AF65-F5344CB8AC3E}">
        <p14:creationId xmlns:p14="http://schemas.microsoft.com/office/powerpoint/2010/main" val="665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— компонент функциональный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s://i.ytimg.com/vi/I15lJ3s1ks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50513"/>
            <a:ext cx="5328592" cy="26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3" y="260648"/>
            <a:ext cx="847844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548680"/>
            <a:ext cx="10225136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800" b="1" dirty="0"/>
              <a:t>Вставьте слово, которое служило бы </a:t>
            </a: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окончанием </a:t>
            </a:r>
            <a:r>
              <a:rPr lang="ru-RU" altLang="ru-RU" sz="2800" b="1" dirty="0"/>
              <a:t>первого слова </a:t>
            </a: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и </a:t>
            </a:r>
            <a:r>
              <a:rPr lang="ru-RU" altLang="ru-RU" sz="2800" b="1" dirty="0"/>
              <a:t>началом второго. </a:t>
            </a:r>
            <a:r>
              <a:rPr lang="ru-RU" altLang="ru-RU" sz="3600" b="1" dirty="0"/>
              <a:t/>
            </a:r>
            <a:br>
              <a:rPr lang="ru-RU" alt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70892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3600" b="1" dirty="0" smtClean="0"/>
              <a:t>Например</a:t>
            </a:r>
            <a:r>
              <a:rPr lang="ru-RU" altLang="ru-RU" sz="3600" b="1" dirty="0"/>
              <a:t>, </a:t>
            </a:r>
            <a:r>
              <a:rPr lang="ru-RU" altLang="ru-RU" sz="3600" b="1" dirty="0" err="1"/>
              <a:t>обы</a:t>
            </a:r>
            <a:r>
              <a:rPr lang="ru-RU" altLang="ru-RU" sz="3600" b="1" dirty="0"/>
              <a:t>(чай)ка.</a:t>
            </a:r>
          </a:p>
          <a:p>
            <a:r>
              <a:rPr lang="ru-RU" sz="3600" dirty="0" err="1" smtClean="0"/>
              <a:t>ме</a:t>
            </a:r>
            <a:r>
              <a:rPr lang="ru-RU" sz="3600" dirty="0" smtClean="0"/>
              <a:t>(  </a:t>
            </a:r>
            <a:r>
              <a:rPr lang="ru-RU" sz="3600" dirty="0"/>
              <a:t>)</a:t>
            </a:r>
            <a:r>
              <a:rPr lang="ru-RU" sz="3600" dirty="0" err="1"/>
              <a:t>олад</a:t>
            </a:r>
            <a:r>
              <a:rPr lang="ru-RU" sz="3600" dirty="0"/>
              <a:t>; </a:t>
            </a:r>
            <a:r>
              <a:rPr lang="ru-RU" sz="3600" dirty="0" smtClean="0"/>
              <a:t>у( </a:t>
            </a:r>
            <a:r>
              <a:rPr lang="ru-RU" sz="3600" dirty="0"/>
              <a:t>)</a:t>
            </a:r>
            <a:r>
              <a:rPr lang="ru-RU" sz="3600" dirty="0" err="1"/>
              <a:t>ова</a:t>
            </a:r>
            <a:r>
              <a:rPr lang="ru-RU" sz="3600" dirty="0"/>
              <a:t>;</a:t>
            </a:r>
          </a:p>
          <a:p>
            <a:r>
              <a:rPr lang="ru-RU" sz="3600" dirty="0"/>
              <a:t>фор( </a:t>
            </a:r>
            <a:r>
              <a:rPr lang="ru-RU" sz="3600" dirty="0" smtClean="0"/>
              <a:t>)ник</a:t>
            </a:r>
            <a:r>
              <a:rPr lang="ru-RU" sz="3600" dirty="0"/>
              <a:t>; </a:t>
            </a:r>
            <a:r>
              <a:rPr lang="ru-RU" sz="3600" dirty="0" smtClean="0"/>
              <a:t>гор( </a:t>
            </a:r>
            <a:r>
              <a:rPr lang="ru-RU" sz="3600" dirty="0"/>
              <a:t>)</a:t>
            </a:r>
            <a:r>
              <a:rPr lang="ru-RU" sz="3600" dirty="0" err="1"/>
              <a:t>олад</a:t>
            </a:r>
            <a:r>
              <a:rPr lang="ru-RU" sz="3600" dirty="0"/>
              <a:t>;</a:t>
            </a:r>
          </a:p>
          <a:p>
            <a:r>
              <a:rPr lang="ru-RU" sz="3600" dirty="0" err="1"/>
              <a:t>жел</a:t>
            </a:r>
            <a:r>
              <a:rPr lang="ru-RU" sz="3600" dirty="0"/>
              <a:t>( </a:t>
            </a:r>
            <a:r>
              <a:rPr lang="ru-RU" sz="3600" dirty="0" smtClean="0"/>
              <a:t>)</a:t>
            </a:r>
            <a:r>
              <a:rPr lang="ru-RU" sz="3600" dirty="0" err="1" smtClean="0"/>
              <a:t>син</a:t>
            </a:r>
            <a:r>
              <a:rPr lang="ru-RU" sz="3600" dirty="0"/>
              <a:t>; на( </a:t>
            </a:r>
            <a:r>
              <a:rPr lang="ru-RU" sz="3600" dirty="0" smtClean="0"/>
              <a:t>)</a:t>
            </a:r>
            <a:r>
              <a:rPr lang="ru-RU" sz="3600" dirty="0" err="1" smtClean="0"/>
              <a:t>ня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вам( </a:t>
            </a:r>
            <a:r>
              <a:rPr lang="ru-RU" sz="3600" dirty="0"/>
              <a:t>)</a:t>
            </a:r>
            <a:r>
              <a:rPr lang="ru-RU" sz="3600" dirty="0" err="1"/>
              <a:t>амида</a:t>
            </a:r>
            <a:r>
              <a:rPr lang="ru-RU" sz="3600" dirty="0"/>
              <a:t>; </a:t>
            </a:r>
            <a:r>
              <a:rPr lang="ru-RU" sz="3600" dirty="0" smtClean="0"/>
              <a:t>за( </a:t>
            </a:r>
            <a:r>
              <a:rPr lang="ru-RU" sz="3600" dirty="0"/>
              <a:t>)</a:t>
            </a:r>
            <a:r>
              <a:rPr lang="ru-RU" sz="3600" dirty="0" err="1" smtClean="0"/>
              <a:t>ец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8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1110</TotalTime>
  <Words>167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Aharoni</vt:lpstr>
      <vt:lpstr>Arial Black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 Назовите  10 способов использования листа А4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Вставьте слово, которое служило бы  окончанием первого слова  и началом второго.  </vt:lpstr>
      <vt:lpstr>Презентация PowerPoint</vt:lpstr>
      <vt:lpstr>НАЙДИ 9 животных</vt:lpstr>
      <vt:lpstr>НАЙДИ 9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Роман</cp:lastModifiedBy>
  <cp:revision>82</cp:revision>
  <dcterms:created xsi:type="dcterms:W3CDTF">2020-02-08T12:44:59Z</dcterms:created>
  <dcterms:modified xsi:type="dcterms:W3CDTF">2024-11-25T11:08:05Z</dcterms:modified>
</cp:coreProperties>
</file>