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5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413C7D-0A78-BEE8-76B0-75D1BD5A4A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BE13C09-67E8-F9CB-3887-4B27DF9892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385AA1-D278-33C1-A522-525E18188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54911-B415-4BEE-8161-F0997EDEE6C4}" type="datetimeFigureOut">
              <a:rPr lang="ru-RU" smtClean="0"/>
              <a:t>01.03.2025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1C8E4E-8308-93B1-7D4A-8FA37B5F8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1C6A38-A657-5D1C-6A5A-FBAFB346C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71D1E-3520-49E9-BFD7-CB64D88CD2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7498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AEAFE4-0091-7392-99E5-0648840AD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BA141D2-0B66-FD31-231E-A12A71DC30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98EA7E-6225-DCA7-DE8B-B7E42B0AA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54911-B415-4BEE-8161-F0997EDEE6C4}" type="datetimeFigureOut">
              <a:rPr lang="ru-RU" smtClean="0"/>
              <a:t>01.03.2025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CAD52F-7195-C77B-A04F-3A5AB6C52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8CF5A4-2AEB-B1ED-8662-61D4687FD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71D1E-3520-49E9-BFD7-CB64D88CD2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2187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EE927C7-6906-0B90-B361-F406BDA752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46B93C4-B7D6-0E14-54F8-63C1D8088B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58CAF3-E95F-3E07-D3C8-7C459AD02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54911-B415-4BEE-8161-F0997EDEE6C4}" type="datetimeFigureOut">
              <a:rPr lang="ru-RU" smtClean="0"/>
              <a:t>01.03.2025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12F764C-6019-2E32-9EC8-DB3B5720D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4AC57B-5B8C-A51A-E2D1-373CD2F96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71D1E-3520-49E9-BFD7-CB64D88CD2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964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4AD7B0-C190-7C64-6B4B-95097BC18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FF8000-D21A-372E-9884-6DAD0AF367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E444B8-5B6D-C426-D65E-33903A734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54911-B415-4BEE-8161-F0997EDEE6C4}" type="datetimeFigureOut">
              <a:rPr lang="ru-RU" smtClean="0"/>
              <a:t>01.03.2025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0F7B1D-7483-A1BE-8274-B9CBB61A6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E8AA90-B918-B5F1-42ED-D92D2E5C2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71D1E-3520-49E9-BFD7-CB64D88CD2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2161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1F11DE-FA9C-34C5-E940-41CF920CB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CDBBC86-3407-E285-9B3A-A950659160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926CB9-8517-6766-F348-35E63B5F5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54911-B415-4BEE-8161-F0997EDEE6C4}" type="datetimeFigureOut">
              <a:rPr lang="ru-RU" smtClean="0"/>
              <a:t>01.03.2025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F8BB79-4474-66F5-1F35-B98A42BCE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BCF01F-8E52-BA7B-93C6-AE4B53404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71D1E-3520-49E9-BFD7-CB64D88CD2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0794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E76490-38A7-DDC6-A9DC-2EC0992AE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A5D9567-E4E5-5A71-7EE5-2F45678F3C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9E1F43-F7F7-105F-3ECE-6F2645E5A7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474824-55BA-18BF-A74C-DE38CC137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54911-B415-4BEE-8161-F0997EDEE6C4}" type="datetimeFigureOut">
              <a:rPr lang="ru-RU" smtClean="0"/>
              <a:t>01.03.2025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CD99AF-65E2-2BCA-1AB0-A7AFDC599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FB09C90-225D-D895-41E0-A8C1EDD91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71D1E-3520-49E9-BFD7-CB64D88CD2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755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B6B529-EC7E-22AB-F3C0-309AB25FA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8654E58-5E21-CCB7-377C-141A41CA58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DDB165F-77BF-A4DD-F144-7357091135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DDD9E11-44A6-1BF3-715E-746A583B2C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346474D-B7C5-6E07-DEFD-4674232E03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B4D2C86-5E91-AC56-DD32-02A9882B0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54911-B415-4BEE-8161-F0997EDEE6C4}" type="datetimeFigureOut">
              <a:rPr lang="ru-RU" smtClean="0"/>
              <a:t>01.03.2025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AAD67C2-1F01-0326-A4FE-6FE90996C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1070682-862F-A743-8140-17A1AF27D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71D1E-3520-49E9-BFD7-CB64D88CD2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076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0C5DCE-FEA2-99E1-180A-FA916A6C6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BB31FA2-247A-430B-782E-E5C5930FF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54911-B415-4BEE-8161-F0997EDEE6C4}" type="datetimeFigureOut">
              <a:rPr lang="ru-RU" smtClean="0"/>
              <a:t>01.03.2025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4431E33-A86C-EB45-5011-8AAB7A9FE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156D1B4-B33C-FBA9-5B6E-F04BD75FF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71D1E-3520-49E9-BFD7-CB64D88CD2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0702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9C007EB-2A30-FAEB-56F8-8D7BBF6F3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54911-B415-4BEE-8161-F0997EDEE6C4}" type="datetimeFigureOut">
              <a:rPr lang="ru-RU" smtClean="0"/>
              <a:t>01.03.2025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680589C-65F7-959F-F380-C4365FF8B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2AE2C76-1972-E556-BA71-DA9B3D0B6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71D1E-3520-49E9-BFD7-CB64D88CD2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2882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7F0351-2D54-99BE-C457-99490190F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C0D645-E388-AA99-5278-F2413B98C6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40F5E85-9141-0CA0-0A5E-9DF9C968F1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74624DA-398E-F92C-5190-7CAE4BAAD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54911-B415-4BEE-8161-F0997EDEE6C4}" type="datetimeFigureOut">
              <a:rPr lang="ru-RU" smtClean="0"/>
              <a:t>01.03.2025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A708E41-29C3-7FC6-5E37-690C18788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EFD939F-729D-5F31-304D-68E1B3983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71D1E-3520-49E9-BFD7-CB64D88CD2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684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DDD9EA-4535-08D9-A4B1-79FB0AF3D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545FFDC-5523-A1B4-5D3C-9810E5B7C8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6BBF57C-E010-9C4D-6ECB-2393DCC634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08965C0-1C6B-D534-858B-5237BEAC2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54911-B415-4BEE-8161-F0997EDEE6C4}" type="datetimeFigureOut">
              <a:rPr lang="ru-RU" smtClean="0"/>
              <a:t>01.03.2025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A7A27DF-6443-CB05-953A-7BC09D44E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0AA72F4-30C6-C67A-5C6A-4EB48E98A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71D1E-3520-49E9-BFD7-CB64D88CD2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7606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289B7D-E8C8-300D-5629-D3BCBCFDE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B1D1AB-E43E-AA69-BDC3-4A027DADF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D281B43-A44C-6552-06AB-23CD702807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054911-B415-4BEE-8161-F0997EDEE6C4}" type="datetimeFigureOut">
              <a:rPr lang="ru-RU" smtClean="0"/>
              <a:t>01.03.2025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5381CF-A7FA-93BF-DF41-C89DDD328F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E615C1-5429-ED2A-A24B-E049FFF7C8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71D1E-3520-49E9-BFD7-CB64D88CD2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9919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3880EA-F2B6-AEDD-59E6-93CE66A5A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3768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C4F594-018E-19A6-368F-5DCF1A78E6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99876" y="-1193800"/>
            <a:ext cx="9144000" cy="2387600"/>
          </a:xfrm>
        </p:spPr>
        <p:txBody>
          <a:bodyPr>
            <a:normAutofit/>
          </a:bodyPr>
          <a:lstStyle/>
          <a:p>
            <a:r>
              <a:rPr lang="ru-RU" sz="7200" b="1" dirty="0"/>
              <a:t>ТУР НА КАРНАВАЛ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E5351FA-656F-7144-D218-CA1DD9C763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51752" y="1045564"/>
            <a:ext cx="9144000" cy="1655762"/>
          </a:xfrm>
        </p:spPr>
        <p:txBody>
          <a:bodyPr>
            <a:normAutofit/>
          </a:bodyPr>
          <a:lstStyle/>
          <a:p>
            <a:r>
              <a:rPr lang="ru-RU" sz="3600" dirty="0"/>
              <a:t>Виртуальное путешествие</a:t>
            </a:r>
          </a:p>
        </p:txBody>
      </p:sp>
    </p:spTree>
    <p:extLst>
      <p:ext uri="{BB962C8B-B14F-4D97-AF65-F5344CB8AC3E}">
        <p14:creationId xmlns:p14="http://schemas.microsoft.com/office/powerpoint/2010/main" val="1106153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41FE14E-9DD8-D2A9-7424-8D177E82D9E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4930" y="191697"/>
            <a:ext cx="12087069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Бразильский карнавал в Рио-де-Жанейро – самое масштабное, красочное шоу в мире, и фантастический танцевальный марафон. Всемирно известный карнавал проводится на главном самбодроме планеты. Это 700 метровый участок улицы, вмещающий до 80 тыс. зрителей.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B9E5A52-7BB3-CD6F-FA2D-732F9975A9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6235" y="1821228"/>
            <a:ext cx="7517568" cy="503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785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78EBCAD-9758-354B-E300-F99557214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941" y="0"/>
            <a:ext cx="1031278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1428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навал">
            <a:hlinkClick r:id="" action="ppaction://media"/>
            <a:extLst>
              <a:ext uri="{FF2B5EF4-FFF2-40B4-BE49-F238E27FC236}">
                <a16:creationId xmlns:a16="http://schemas.microsoft.com/office/drawing/2014/main" id="{71D133D2-57A9-3EE9-F14B-616EAC9286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209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09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45</Words>
  <Application>Microsoft Office PowerPoint</Application>
  <PresentationFormat>Широкоэкранный</PresentationFormat>
  <Paragraphs>3</Paragraphs>
  <Slides>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Тема Office</vt:lpstr>
      <vt:lpstr>ТУР НА КАРНАВАЛ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user</dc:creator>
  <cp:lastModifiedBy>user</cp:lastModifiedBy>
  <cp:revision>3</cp:revision>
  <dcterms:created xsi:type="dcterms:W3CDTF">2025-02-15T21:35:20Z</dcterms:created>
  <dcterms:modified xsi:type="dcterms:W3CDTF">2025-03-01T18:06:51Z</dcterms:modified>
</cp:coreProperties>
</file>