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4" r:id="rId25"/>
    <p:sldId id="275" r:id="rId26"/>
    <p:sldId id="283" r:id="rId27"/>
    <p:sldId id="284" r:id="rId28"/>
    <p:sldId id="27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1" autoAdjust="0"/>
    <p:restoredTop sz="94660"/>
  </p:normalViewPr>
  <p:slideViewPr>
    <p:cSldViewPr>
      <p:cViewPr varScale="1">
        <p:scale>
          <a:sx n="63" d="100"/>
          <a:sy n="63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14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03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86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5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25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82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26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26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84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9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67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AB6D8-A5CA-450A-A70C-8D252D720FF4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4E6C1-07F9-4869-AA1D-28113BB145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50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me\Desktop\5aba2ef8328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024" y="-8139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1340768"/>
            <a:ext cx="676875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Викторина </a:t>
            </a:r>
          </a:p>
          <a:p>
            <a:r>
              <a:rPr lang="ru-RU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6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«Мы знаем сказки»</a:t>
            </a:r>
          </a:p>
        </p:txBody>
      </p:sp>
      <p:pic>
        <p:nvPicPr>
          <p:cNvPr id="5" name="В гостях у сказки - Застав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56376" y="5777880"/>
            <a:ext cx="1080120" cy="1080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15815" y="3464133"/>
            <a:ext cx="4034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Выполнила учитель начальных классов</a:t>
            </a:r>
          </a:p>
          <a:p>
            <a:r>
              <a:rPr lang="ru-RU" dirty="0">
                <a:solidFill>
                  <a:srgbClr val="FF0000"/>
                </a:solidFill>
              </a:rPr>
              <a:t>       Краснер Светлана Феликсовна</a:t>
            </a:r>
          </a:p>
        </p:txBody>
      </p:sp>
    </p:spTree>
    <p:extLst>
      <p:ext uri="{BB962C8B-B14F-4D97-AF65-F5344CB8AC3E}">
        <p14:creationId xmlns:p14="http://schemas.microsoft.com/office/powerpoint/2010/main" val="65795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21EA30-2DCA-A558-BCF3-B76485E70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НАЙДИ БУКВУ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E4FCDC0-0FC0-0D75-DD06-FC8BAE40A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4518" y="1600200"/>
            <a:ext cx="769496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3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DC2455-0437-51FA-0E91-15BCD9B5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НАЙДИ БУКВУ</a:t>
            </a:r>
            <a:endParaRPr lang="ru-RU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C929F0E-C3B9-A3F5-7AC3-04D9B30E4F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08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8E8AEB-B0A1-1CDE-4C24-D0DC61B7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60ACD4C-4C82-8A68-A2F6-28D7B858AA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3" y="1378906"/>
            <a:ext cx="6329676" cy="474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8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988834-F100-037C-B324-7C4089584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48B2156-96A1-2CCC-B7A6-1E45F3E75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2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5D2C8-CDB2-D986-40D9-84842E27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A473D4A-09B0-BC2B-62D1-0CC4A7875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111024"/>
            <a:ext cx="7302149" cy="547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19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6C8C0-0604-4A4D-3686-14CF26D8A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B3F3BB3-86C5-3B96-61FA-C7DE18B081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834112"/>
            <a:ext cx="7848872" cy="589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8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home\Desktop\картинки анимашки\21ecba1fb62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81865" y="-1095103"/>
            <a:ext cx="6590101" cy="893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1412776"/>
            <a:ext cx="61926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>
                <a:solidFill>
                  <a:srgbClr val="FF0000"/>
                </a:solidFill>
              </a:rPr>
              <a:t>Я знаю, вы любите игры,</a:t>
            </a:r>
          </a:p>
          <a:p>
            <a:r>
              <a:rPr lang="ru-RU" sz="3600" i="1" dirty="0">
                <a:solidFill>
                  <a:srgbClr val="FF0000"/>
                </a:solidFill>
              </a:rPr>
              <a:t>Песни, загадки и пляски.</a:t>
            </a:r>
          </a:p>
          <a:p>
            <a:r>
              <a:rPr lang="ru-RU" sz="3600" i="1" dirty="0">
                <a:solidFill>
                  <a:srgbClr val="FF0000"/>
                </a:solidFill>
              </a:rPr>
              <a:t>Но нет ничего интересней,</a:t>
            </a:r>
          </a:p>
          <a:p>
            <a:r>
              <a:rPr lang="ru-RU" sz="3600" i="1" dirty="0">
                <a:solidFill>
                  <a:srgbClr val="FF0000"/>
                </a:solidFill>
              </a:rPr>
              <a:t>Чем интересные сказки.</a:t>
            </a:r>
          </a:p>
        </p:txBody>
      </p:sp>
      <p:pic>
        <p:nvPicPr>
          <p:cNvPr id="3074" name="Picture 2" descr="C:\Users\home\Desktop\laksiq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21488"/>
            <a:ext cx="3019400" cy="30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9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В какой сказке хищная рыба исполняла желания? </a:t>
            </a:r>
          </a:p>
        </p:txBody>
      </p:sp>
      <p:pic>
        <p:nvPicPr>
          <p:cNvPr id="1026" name="Picture 2" descr="C:\Users\home\Desktop\russkie-narodniye-skaz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882" y="1844824"/>
            <a:ext cx="4904264" cy="346043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5953635"/>
            <a:ext cx="1512168" cy="904364"/>
          </a:xfrm>
        </p:spPr>
        <p:txBody>
          <a:bodyPr/>
          <a:lstStyle/>
          <a:p>
            <a:pPr marL="0" indent="0">
              <a:buNone/>
            </a:pPr>
            <a:endParaRPr lang="ru-RU" dirty="0">
              <a:ln w="57150">
                <a:solidFill>
                  <a:schemeClr val="tx1"/>
                </a:solidFill>
              </a:ln>
              <a:solidFill>
                <a:srgbClr val="7030A0"/>
              </a:solidFill>
            </a:endParaRPr>
          </a:p>
        </p:txBody>
      </p:sp>
      <p:pic>
        <p:nvPicPr>
          <p:cNvPr id="2051" name="Picture 3" descr="C:\Users\home\Desktop\81624305_emely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7" y="3209784"/>
            <a:ext cx="2838775" cy="362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0" y="5661248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«По щучьему веленью»</a:t>
            </a:r>
          </a:p>
        </p:txBody>
      </p:sp>
    </p:spTree>
    <p:extLst>
      <p:ext uri="{BB962C8B-B14F-4D97-AF65-F5344CB8AC3E}">
        <p14:creationId xmlns:p14="http://schemas.microsoft.com/office/powerpoint/2010/main" val="9638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1512168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i="1" dirty="0">
                <a:solidFill>
                  <a:srgbClr val="FF0000"/>
                </a:solidFill>
              </a:rPr>
              <a:t>Какие продукты попросил солдат у старухи, чтобы сварить кашу из топора? </a:t>
            </a:r>
          </a:p>
        </p:txBody>
      </p:sp>
      <p:pic>
        <p:nvPicPr>
          <p:cNvPr id="2050" name="Picture 2" descr="C:\Users\home\Desktop\1409000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32856"/>
            <a:ext cx="4906552" cy="3623191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60032" y="6021288"/>
            <a:ext cx="34960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крупу, масло, соль </a:t>
            </a:r>
          </a:p>
        </p:txBody>
      </p:sp>
    </p:spTree>
    <p:extLst>
      <p:ext uri="{BB962C8B-B14F-4D97-AF65-F5344CB8AC3E}">
        <p14:creationId xmlns:p14="http://schemas.microsoft.com/office/powerpoint/2010/main" val="18881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36496" cy="1224136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i="1" dirty="0">
                <a:solidFill>
                  <a:srgbClr val="FF0000"/>
                </a:solidFill>
              </a:rPr>
              <a:t>Как звали девушку, которую Кощей Бессмертный превратил в Царевну-лягушку? </a:t>
            </a:r>
          </a:p>
        </p:txBody>
      </p:sp>
      <p:pic>
        <p:nvPicPr>
          <p:cNvPr id="4098" name="Picture 2" descr="C:\Users\home\Desktop\post-81044-13580790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06424"/>
            <a:ext cx="5116971" cy="3698839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5960584"/>
            <a:ext cx="3816424" cy="897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7030A0"/>
                </a:solidFill>
              </a:rPr>
              <a:t>Василиса Премудрая</a:t>
            </a:r>
          </a:p>
        </p:txBody>
      </p:sp>
    </p:spTree>
    <p:extLst>
      <p:ext uri="{BB962C8B-B14F-4D97-AF65-F5344CB8AC3E}">
        <p14:creationId xmlns:p14="http://schemas.microsoft.com/office/powerpoint/2010/main" val="261371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171400"/>
            <a:ext cx="8856984" cy="1728192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i="1" dirty="0">
                <a:solidFill>
                  <a:srgbClr val="FF0000"/>
                </a:solidFill>
              </a:rPr>
              <a:t>В какой сказке медведей звали: Михаил Иванович, Настасья Петровна и Мишутка? </a:t>
            </a:r>
          </a:p>
        </p:txBody>
      </p:sp>
      <p:pic>
        <p:nvPicPr>
          <p:cNvPr id="7170" name="Picture 2" descr="C:\Users\home\Desktop\photo_3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54061"/>
            <a:ext cx="5330527" cy="3862871"/>
          </a:xfrm>
          <a:prstGeom prst="rect">
            <a:avLst/>
          </a:prstGeom>
          <a:noFill/>
          <a:ln w="571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35896" y="6016932"/>
            <a:ext cx="28289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«Три медведя»</a:t>
            </a:r>
          </a:p>
        </p:txBody>
      </p:sp>
    </p:spTree>
    <p:extLst>
      <p:ext uri="{BB962C8B-B14F-4D97-AF65-F5344CB8AC3E}">
        <p14:creationId xmlns:p14="http://schemas.microsoft.com/office/powerpoint/2010/main" val="158003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i="1" dirty="0">
                <a:solidFill>
                  <a:srgbClr val="FF0000"/>
                </a:solidFill>
              </a:rPr>
              <a:t>Кто в сказке «Репка» стоял по счёту четвёртым?</a:t>
            </a:r>
          </a:p>
        </p:txBody>
      </p:sp>
      <p:pic>
        <p:nvPicPr>
          <p:cNvPr id="8194" name="Picture 2" descr="C:\Users\home\Desktop\1_8f9abbbefb571c29eba2b661d3257d90.jp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14" y="2132856"/>
            <a:ext cx="6618739" cy="3568824"/>
          </a:xfrm>
          <a:prstGeom prst="rect">
            <a:avLst/>
          </a:prstGeom>
          <a:noFill/>
          <a:ln w="571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32040" y="6021288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Жучка</a:t>
            </a:r>
          </a:p>
        </p:txBody>
      </p:sp>
    </p:spTree>
    <p:extLst>
      <p:ext uri="{BB962C8B-B14F-4D97-AF65-F5344CB8AC3E}">
        <p14:creationId xmlns:p14="http://schemas.microsoft.com/office/powerpoint/2010/main" val="122194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55" y="69273"/>
            <a:ext cx="8977745" cy="2207599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Какой продукт питания помог курочке спасти жизнь петушку в  сказке «Петушок и бобовое зернышко»? </a:t>
            </a:r>
          </a:p>
        </p:txBody>
      </p:sp>
      <p:pic>
        <p:nvPicPr>
          <p:cNvPr id="11266" name="Picture 2" descr="C:\Users\home\Desktop\petushok-i-kurochk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204864"/>
            <a:ext cx="3168352" cy="4320480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56176" y="4437112"/>
            <a:ext cx="12586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масло</a:t>
            </a:r>
          </a:p>
        </p:txBody>
      </p:sp>
    </p:spTree>
    <p:extLst>
      <p:ext uri="{BB962C8B-B14F-4D97-AF65-F5344CB8AC3E}">
        <p14:creationId xmlns:p14="http://schemas.microsoft.com/office/powerpoint/2010/main" val="323017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426170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Что в  сказке «Иван-царевич и серый волк» называется «живой» и «мёртвой»? </a:t>
            </a:r>
          </a:p>
        </p:txBody>
      </p:sp>
      <p:pic>
        <p:nvPicPr>
          <p:cNvPr id="10242" name="Picture 2" descr="C:\Users\home\Desktop\a5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04864"/>
            <a:ext cx="3342379" cy="4337321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84168" y="5013176"/>
            <a:ext cx="1013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вода</a:t>
            </a:r>
          </a:p>
        </p:txBody>
      </p:sp>
    </p:spTree>
    <p:extLst>
      <p:ext uri="{BB962C8B-B14F-4D97-AF65-F5344CB8AC3E}">
        <p14:creationId xmlns:p14="http://schemas.microsoft.com/office/powerpoint/2010/main" val="102439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2002234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В кого превратился братец Иванушка, который не послушался сестрицу Алёнушку?</a:t>
            </a:r>
          </a:p>
        </p:txBody>
      </p:sp>
      <p:pic>
        <p:nvPicPr>
          <p:cNvPr id="9218" name="Picture 2" descr="C:\Users\home\Desktop\1295658711_11869413544_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564904"/>
            <a:ext cx="6448598" cy="3095327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7944" y="5805264"/>
            <a:ext cx="2826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в козлёночка</a:t>
            </a:r>
          </a:p>
        </p:txBody>
      </p:sp>
    </p:spTree>
    <p:extLst>
      <p:ext uri="{BB962C8B-B14F-4D97-AF65-F5344CB8AC3E}">
        <p14:creationId xmlns:p14="http://schemas.microsoft.com/office/powerpoint/2010/main" val="288574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В чём нёс медведь девочку вместе с пирожками?</a:t>
            </a:r>
          </a:p>
        </p:txBody>
      </p:sp>
      <p:pic>
        <p:nvPicPr>
          <p:cNvPr id="5122" name="Picture 2" descr="C:\Users\home\Desktop\thumb_img_56cadf00606aa_resize_0_21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00808"/>
            <a:ext cx="3888432" cy="4159268"/>
          </a:xfrm>
          <a:prstGeom prst="rect">
            <a:avLst/>
          </a:prstGeom>
          <a:noFill/>
          <a:ln w="571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72200" y="4797152"/>
            <a:ext cx="1730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в коробе</a:t>
            </a:r>
          </a:p>
        </p:txBody>
      </p:sp>
    </p:spTree>
    <p:extLst>
      <p:ext uri="{BB962C8B-B14F-4D97-AF65-F5344CB8AC3E}">
        <p14:creationId xmlns:p14="http://schemas.microsoft.com/office/powerpoint/2010/main" val="133105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892480" cy="1584176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С помощью какого предмета Иван -царевич нашёл себе на болоте  жену? </a:t>
            </a:r>
          </a:p>
        </p:txBody>
      </p:sp>
      <p:pic>
        <p:nvPicPr>
          <p:cNvPr id="4098" name="Picture 2" descr="C:\Users\home\Desktop\Царевна-Лягушка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79200"/>
            <a:ext cx="5583138" cy="3858411"/>
          </a:xfrm>
          <a:prstGeom prst="rect">
            <a:avLst/>
          </a:prstGeom>
          <a:noFill/>
          <a:ln w="5715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48264" y="544522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стрела</a:t>
            </a:r>
          </a:p>
        </p:txBody>
      </p:sp>
    </p:spTree>
    <p:extLst>
      <p:ext uri="{BB962C8B-B14F-4D97-AF65-F5344CB8AC3E}">
        <p14:creationId xmlns:p14="http://schemas.microsoft.com/office/powerpoint/2010/main" val="293716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Из какой посуды журавль кормил лису в сказке «Лиса и журавль»? </a:t>
            </a:r>
          </a:p>
        </p:txBody>
      </p:sp>
      <p:pic>
        <p:nvPicPr>
          <p:cNvPr id="3074" name="Picture 2" descr="C:\Users\home\Desktop\4330Сказка за сказкой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44824"/>
            <a:ext cx="5409435" cy="3822668"/>
          </a:xfrm>
          <a:prstGeom prst="rect">
            <a:avLst/>
          </a:prstGeom>
          <a:noFill/>
          <a:ln w="5715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79912" y="5949280"/>
            <a:ext cx="21836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из кувшина</a:t>
            </a:r>
          </a:p>
        </p:txBody>
      </p:sp>
    </p:spTree>
    <p:extLst>
      <p:ext uri="{BB962C8B-B14F-4D97-AF65-F5344CB8AC3E}">
        <p14:creationId xmlns:p14="http://schemas.microsoft.com/office/powerpoint/2010/main" val="19410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С помощью какого предмета можно убить Кощея Бессмертного? </a:t>
            </a:r>
          </a:p>
        </p:txBody>
      </p:sp>
      <p:pic>
        <p:nvPicPr>
          <p:cNvPr id="4" name="Picture 2" descr="Картинки по запросу кощей бессмертный картинк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72816"/>
            <a:ext cx="3331108" cy="4525963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60232" y="5301208"/>
            <a:ext cx="1016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иглы</a:t>
            </a:r>
          </a:p>
        </p:txBody>
      </p:sp>
    </p:spTree>
    <p:extLst>
      <p:ext uri="{BB962C8B-B14F-4D97-AF65-F5344CB8AC3E}">
        <p14:creationId xmlns:p14="http://schemas.microsoft.com/office/powerpoint/2010/main" val="92711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Какое животное имеет кличку Сивка-Бурка? </a:t>
            </a:r>
          </a:p>
        </p:txBody>
      </p:sp>
      <p:pic>
        <p:nvPicPr>
          <p:cNvPr id="6146" name="Picture 2" descr="C:\Users\home\Desktop\6991.gif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92"/>
          <a:stretch/>
        </p:blipFill>
        <p:spPr bwMode="auto">
          <a:xfrm>
            <a:off x="2267744" y="1772816"/>
            <a:ext cx="3632728" cy="452596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16216" y="5229200"/>
            <a:ext cx="997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конь</a:t>
            </a:r>
          </a:p>
        </p:txBody>
      </p:sp>
    </p:spTree>
    <p:extLst>
      <p:ext uri="{BB962C8B-B14F-4D97-AF65-F5344CB8AC3E}">
        <p14:creationId xmlns:p14="http://schemas.microsoft.com/office/powerpoint/2010/main" val="53801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Кто разбил  яичко, махнув хвостиком? </a:t>
            </a:r>
            <a:endParaRPr lang="ru-RU" dirty="0"/>
          </a:p>
        </p:txBody>
      </p:sp>
      <p:pic>
        <p:nvPicPr>
          <p:cNvPr id="1026" name="Picture 2" descr="C:\Users\home\Desktop\img_56caddb5445c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00808"/>
            <a:ext cx="4269776" cy="452596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20272" y="5085184"/>
            <a:ext cx="14177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мышка</a:t>
            </a:r>
          </a:p>
        </p:txBody>
      </p:sp>
    </p:spTree>
    <p:extLst>
      <p:ext uri="{BB962C8B-B14F-4D97-AF65-F5344CB8AC3E}">
        <p14:creationId xmlns:p14="http://schemas.microsoft.com/office/powerpoint/2010/main" val="38259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Кто первым нашёл теремок? </a:t>
            </a:r>
            <a:endParaRPr lang="ru-RU" dirty="0"/>
          </a:p>
        </p:txBody>
      </p:sp>
      <p:pic>
        <p:nvPicPr>
          <p:cNvPr id="4098" name="Picture 2" descr="C:\Users\home\Desktop\1a541e603614070f33cbf5ebab2739cd_1381562764_600_63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4263073" cy="4525963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5229200"/>
            <a:ext cx="39984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мышка — норушка</a:t>
            </a:r>
          </a:p>
        </p:txBody>
      </p:sp>
    </p:spTree>
    <p:extLst>
      <p:ext uri="{BB962C8B-B14F-4D97-AF65-F5344CB8AC3E}">
        <p14:creationId xmlns:p14="http://schemas.microsoft.com/office/powerpoint/2010/main" val="333667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Кого Колобок повстречал первым?</a:t>
            </a:r>
          </a:p>
        </p:txBody>
      </p:sp>
      <p:pic>
        <p:nvPicPr>
          <p:cNvPr id="2050" name="Picture 2" descr="C:\Users\home\Desktop\4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3624617" cy="4551022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8224" y="5301208"/>
            <a:ext cx="2232248" cy="824955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7030A0"/>
                </a:solidFill>
              </a:rPr>
              <a:t>зайчика</a:t>
            </a:r>
          </a:p>
        </p:txBody>
      </p:sp>
    </p:spTree>
    <p:extLst>
      <p:ext uri="{BB962C8B-B14F-4D97-AF65-F5344CB8AC3E}">
        <p14:creationId xmlns:p14="http://schemas.microsoft.com/office/powerpoint/2010/main" val="128272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1512168"/>
          </a:xfrm>
        </p:spPr>
        <p:txBody>
          <a:bodyPr>
            <a:normAutofit fontScale="90000"/>
          </a:bodyPr>
          <a:lstStyle/>
          <a:p>
            <a:br>
              <a:rPr lang="ru-RU" i="1" dirty="0">
                <a:solidFill>
                  <a:srgbClr val="FF0000"/>
                </a:solidFill>
              </a:rPr>
            </a:br>
            <a:r>
              <a:rPr lang="ru-RU" i="1" dirty="0">
                <a:solidFill>
                  <a:srgbClr val="FF0000"/>
                </a:solidFill>
              </a:rPr>
              <a:t>В какой сказке лиса заставила волка ловить рыбу хвостом в проруби? </a:t>
            </a:r>
          </a:p>
        </p:txBody>
      </p:sp>
      <p:pic>
        <p:nvPicPr>
          <p:cNvPr id="5122" name="Picture 2" descr="C:\Users\home\Desktop\lisa_i_volk_skazk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5365574" cy="4101683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72200" y="5445224"/>
            <a:ext cx="29481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7030A0"/>
                </a:solidFill>
              </a:rPr>
              <a:t>«Лиса и волк»</a:t>
            </a:r>
          </a:p>
        </p:txBody>
      </p:sp>
    </p:spTree>
    <p:extLst>
      <p:ext uri="{BB962C8B-B14F-4D97-AF65-F5344CB8AC3E}">
        <p14:creationId xmlns:p14="http://schemas.microsoft.com/office/powerpoint/2010/main" val="369162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63AB861-C7EA-55C4-1902-37C9ED6E21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38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74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C0D452-DA93-9F69-C590-E480F7E8A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8D5D308-CB0F-5102-4252-7092D08B4E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0"/>
            <a:ext cx="9036496" cy="728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8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3127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home\Desktop\1434704736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08920"/>
            <a:ext cx="8224454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908720"/>
            <a:ext cx="66967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all" dirty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Молодцы!</a:t>
            </a:r>
            <a:endParaRPr lang="ru-RU" sz="7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315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268</Words>
  <Application>Microsoft Office PowerPoint</Application>
  <PresentationFormat>Экран (4:3)</PresentationFormat>
  <Paragraphs>45</Paragraphs>
  <Slides>28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Тема Office</vt:lpstr>
      <vt:lpstr>Презентация PowerPoint</vt:lpstr>
      <vt:lpstr>НАЙДИ БУКВУ</vt:lpstr>
      <vt:lpstr>НАЙДИ БУКВУ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какой сказке хищная рыба исполняла желания? </vt:lpstr>
      <vt:lpstr> Какие продукты попросил солдат у старухи, чтобы сварить кашу из топора? </vt:lpstr>
      <vt:lpstr> Как звали девушку, которую Кощей Бессмертный превратил в Царевну-лягушку? </vt:lpstr>
      <vt:lpstr> В какой сказке медведей звали: Михаил Иванович, Настасья Петровна и Мишутка? </vt:lpstr>
      <vt:lpstr> Кто в сказке «Репка» стоял по счёту четвёртым?</vt:lpstr>
      <vt:lpstr>Какой продукт питания помог курочке спасти жизнь петушку в  сказке «Петушок и бобовое зернышко»? </vt:lpstr>
      <vt:lpstr>Что в  сказке «Иван-царевич и серый волк» называется «живой» и «мёртвой»? </vt:lpstr>
      <vt:lpstr>В кого превратился братец Иванушка, который не послушался сестрицу Алёнушку?</vt:lpstr>
      <vt:lpstr>В чём нёс медведь девочку вместе с пирожками?</vt:lpstr>
      <vt:lpstr>С помощью какого предмета Иван -царевич нашёл себе на болоте  жену? </vt:lpstr>
      <vt:lpstr>Из какой посуды журавль кормил лису в сказке «Лиса и журавль»? </vt:lpstr>
      <vt:lpstr>С помощью какого предмета можно убить Кощея Бессмертного? </vt:lpstr>
      <vt:lpstr>Какое животное имеет кличку Сивка-Бурка? </vt:lpstr>
      <vt:lpstr>Кто разбил  яичко, махнув хвостиком? </vt:lpstr>
      <vt:lpstr>Кто первым нашёл теремок? </vt:lpstr>
      <vt:lpstr>Кого Колобок повстречал первым?</vt:lpstr>
      <vt:lpstr> В какой сказке лиса заставила волка ловить рыбу хвостом в проруби?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Светлана</cp:lastModifiedBy>
  <cp:revision>31</cp:revision>
  <dcterms:created xsi:type="dcterms:W3CDTF">2017-08-12T17:29:13Z</dcterms:created>
  <dcterms:modified xsi:type="dcterms:W3CDTF">2024-11-25T11:12:33Z</dcterms:modified>
</cp:coreProperties>
</file>