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4" r:id="rId25"/>
    <p:sldId id="275" r:id="rId26"/>
    <p:sldId id="283" r:id="rId27"/>
    <p:sldId id="284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60"/>
  </p:normalViewPr>
  <p:slideViewPr>
    <p:cSldViewPr>
      <p:cViewPr varScale="1">
        <p:scale>
          <a:sx n="63" d="100"/>
          <a:sy n="63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B6D8-A5CA-450A-A70C-8D252D720FF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6C1-07F9-4869-AA1D-28113BB1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4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B6D8-A5CA-450A-A70C-8D252D720FF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6C1-07F9-4869-AA1D-28113BB1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B6D8-A5CA-450A-A70C-8D252D720FF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6C1-07F9-4869-AA1D-28113BB1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7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B6D8-A5CA-450A-A70C-8D252D720FF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6C1-07F9-4869-AA1D-28113BB1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3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B6D8-A5CA-450A-A70C-8D252D720FF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6C1-07F9-4869-AA1D-28113BB1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6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B6D8-A5CA-450A-A70C-8D252D720FF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6C1-07F9-4869-AA1D-28113BB1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B6D8-A5CA-450A-A70C-8D252D720FF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6C1-07F9-4869-AA1D-28113BB1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2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B6D8-A5CA-450A-A70C-8D252D720FF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6C1-07F9-4869-AA1D-28113BB1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2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B6D8-A5CA-450A-A70C-8D252D720FF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6C1-07F9-4869-AA1D-28113BB1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B6D8-A5CA-450A-A70C-8D252D720FF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6C1-07F9-4869-AA1D-28113BB1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6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B6D8-A5CA-450A-A70C-8D252D720FF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6C1-07F9-4869-AA1D-28113BB1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84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AB6D8-A5CA-450A-A70C-8D252D720FF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E6C1-07F9-4869-AA1D-28113BB1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0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5aba2ef832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24" y="-8139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1340768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Викторина </a:t>
            </a:r>
          </a:p>
          <a:p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«Мы знаем сказки»</a:t>
            </a:r>
          </a:p>
        </p:txBody>
      </p:sp>
      <p:pic>
        <p:nvPicPr>
          <p:cNvPr id="5" name="В гостях у сказки - Застав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777880"/>
            <a:ext cx="1080120" cy="1080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5815" y="3464133"/>
            <a:ext cx="403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Выполнила учитель начальных классов</a:t>
            </a:r>
          </a:p>
          <a:p>
            <a:r>
              <a:rPr lang="ru-RU" dirty="0">
                <a:solidFill>
                  <a:srgbClr val="FF0000"/>
                </a:solidFill>
              </a:rPr>
              <a:t>       Краснер Светлана Феликсовна</a:t>
            </a:r>
          </a:p>
        </p:txBody>
      </p:sp>
    </p:spTree>
    <p:extLst>
      <p:ext uri="{BB962C8B-B14F-4D97-AF65-F5344CB8AC3E}">
        <p14:creationId xmlns:p14="http://schemas.microsoft.com/office/powerpoint/2010/main" val="6579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51216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i="1" dirty="0">
                <a:solidFill>
                  <a:srgbClr val="FF0000"/>
                </a:solidFill>
              </a:rPr>
              <a:t>Какие продукты попросил солдат у старухи, чтобы сварить кашу из топора? </a:t>
            </a:r>
          </a:p>
        </p:txBody>
      </p:sp>
      <p:pic>
        <p:nvPicPr>
          <p:cNvPr id="2050" name="Picture 2" descr="C:\Users\home\Desktop\14090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4906552" cy="3623191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6021288"/>
            <a:ext cx="3496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крупу, масло, соль </a:t>
            </a:r>
          </a:p>
        </p:txBody>
      </p:sp>
    </p:spTree>
    <p:extLst>
      <p:ext uri="{BB962C8B-B14F-4D97-AF65-F5344CB8AC3E}">
        <p14:creationId xmlns:p14="http://schemas.microsoft.com/office/powerpoint/2010/main" val="1888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22413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i="1" dirty="0">
                <a:solidFill>
                  <a:srgbClr val="FF0000"/>
                </a:solidFill>
              </a:rPr>
              <a:t>Как звали девушку, которую Кощей Бессмертный превратил в Царевну-лягушку? </a:t>
            </a:r>
          </a:p>
        </p:txBody>
      </p:sp>
      <p:pic>
        <p:nvPicPr>
          <p:cNvPr id="4098" name="Picture 2" descr="C:\Users\home\Desktop\post-81044-1358079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06424"/>
            <a:ext cx="5116971" cy="369883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5960584"/>
            <a:ext cx="3816424" cy="897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Василиса Премудрая</a:t>
            </a:r>
          </a:p>
        </p:txBody>
      </p:sp>
    </p:spTree>
    <p:extLst>
      <p:ext uri="{BB962C8B-B14F-4D97-AF65-F5344CB8AC3E}">
        <p14:creationId xmlns:p14="http://schemas.microsoft.com/office/powerpoint/2010/main" val="261371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856984" cy="172819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i="1" dirty="0">
                <a:solidFill>
                  <a:srgbClr val="FF0000"/>
                </a:solidFill>
              </a:rPr>
              <a:t>В какой сказке медведей звали: Михаил Иванович, Настасья Петровна и Мишутка? </a:t>
            </a:r>
          </a:p>
        </p:txBody>
      </p:sp>
      <p:pic>
        <p:nvPicPr>
          <p:cNvPr id="7170" name="Picture 2" descr="C:\Users\home\Desktop\photo_37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54061"/>
            <a:ext cx="5330527" cy="3862871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6016932"/>
            <a:ext cx="2828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«Три медведя»</a:t>
            </a:r>
          </a:p>
        </p:txBody>
      </p:sp>
    </p:spTree>
    <p:extLst>
      <p:ext uri="{BB962C8B-B14F-4D97-AF65-F5344CB8AC3E}">
        <p14:creationId xmlns:p14="http://schemas.microsoft.com/office/powerpoint/2010/main" val="15800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i="1" dirty="0">
                <a:solidFill>
                  <a:srgbClr val="FF0000"/>
                </a:solidFill>
              </a:rPr>
              <a:t>Кто в сказке «Репка» стоял по счёту четвёртым?</a:t>
            </a:r>
          </a:p>
        </p:txBody>
      </p:sp>
      <p:pic>
        <p:nvPicPr>
          <p:cNvPr id="8194" name="Picture 2" descr="C:\Users\home\Desktop\1_8f9abbbefb571c29eba2b661d3257d90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14" y="2132856"/>
            <a:ext cx="6618739" cy="3568824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602128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Жучка</a:t>
            </a:r>
          </a:p>
        </p:txBody>
      </p:sp>
    </p:spTree>
    <p:extLst>
      <p:ext uri="{BB962C8B-B14F-4D97-AF65-F5344CB8AC3E}">
        <p14:creationId xmlns:p14="http://schemas.microsoft.com/office/powerpoint/2010/main" val="122194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69273"/>
            <a:ext cx="8977745" cy="2207599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Какой продукт питания помог курочке спасти жизнь петушку в  сказке «Петушок и бобовое зернышко»? </a:t>
            </a:r>
          </a:p>
        </p:txBody>
      </p:sp>
      <p:pic>
        <p:nvPicPr>
          <p:cNvPr id="11266" name="Picture 2" descr="C:\Users\home\Desktop\petushok-i-kuroch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3168352" cy="432048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4437112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масло</a:t>
            </a:r>
          </a:p>
        </p:txBody>
      </p:sp>
    </p:spTree>
    <p:extLst>
      <p:ext uri="{BB962C8B-B14F-4D97-AF65-F5344CB8AC3E}">
        <p14:creationId xmlns:p14="http://schemas.microsoft.com/office/powerpoint/2010/main" val="323017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2617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Что в  сказке «Иван-царевич и серый волк» называется «живой» и «мёртвой»? </a:t>
            </a:r>
          </a:p>
        </p:txBody>
      </p:sp>
      <p:pic>
        <p:nvPicPr>
          <p:cNvPr id="10242" name="Picture 2" descr="C:\Users\home\Desktop\a5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3342379" cy="4337321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4168" y="5013176"/>
            <a:ext cx="1013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вода</a:t>
            </a:r>
          </a:p>
        </p:txBody>
      </p:sp>
    </p:spTree>
    <p:extLst>
      <p:ext uri="{BB962C8B-B14F-4D97-AF65-F5344CB8AC3E}">
        <p14:creationId xmlns:p14="http://schemas.microsoft.com/office/powerpoint/2010/main" val="102439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2002234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В кого превратился братец Иванушка, который не послушался сестрицу Алёнушку?</a:t>
            </a:r>
          </a:p>
        </p:txBody>
      </p:sp>
      <p:pic>
        <p:nvPicPr>
          <p:cNvPr id="9218" name="Picture 2" descr="C:\Users\home\Desktop\1295658711_11869413544_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448598" cy="309532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5805264"/>
            <a:ext cx="282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в козлёночка</a:t>
            </a:r>
          </a:p>
        </p:txBody>
      </p:sp>
    </p:spTree>
    <p:extLst>
      <p:ext uri="{BB962C8B-B14F-4D97-AF65-F5344CB8AC3E}">
        <p14:creationId xmlns:p14="http://schemas.microsoft.com/office/powerpoint/2010/main" val="288574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В чём нёс медведь девочку вместе с пирожками?</a:t>
            </a:r>
          </a:p>
        </p:txBody>
      </p:sp>
      <p:pic>
        <p:nvPicPr>
          <p:cNvPr id="5122" name="Picture 2" descr="C:\Users\home\Desktop\thumb_img_56cadf00606aa_resize_0_2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3888432" cy="4159268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4797152"/>
            <a:ext cx="1730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в коробе</a:t>
            </a:r>
          </a:p>
        </p:txBody>
      </p:sp>
    </p:spTree>
    <p:extLst>
      <p:ext uri="{BB962C8B-B14F-4D97-AF65-F5344CB8AC3E}">
        <p14:creationId xmlns:p14="http://schemas.microsoft.com/office/powerpoint/2010/main" val="13310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892480" cy="1584176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С помощью какого предмета Иван -царевич нашёл себе на болоте  жену? </a:t>
            </a:r>
          </a:p>
        </p:txBody>
      </p:sp>
      <p:pic>
        <p:nvPicPr>
          <p:cNvPr id="4098" name="Picture 2" descr="C:\Users\home\Desktop\Царевна-Лягушка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79200"/>
            <a:ext cx="5583138" cy="3858411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8264" y="544522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стрела</a:t>
            </a:r>
          </a:p>
        </p:txBody>
      </p:sp>
    </p:spTree>
    <p:extLst>
      <p:ext uri="{BB962C8B-B14F-4D97-AF65-F5344CB8AC3E}">
        <p14:creationId xmlns:p14="http://schemas.microsoft.com/office/powerpoint/2010/main" val="293716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Из какой посуды журавль кормил лису в сказке «Лиса и журавль»? </a:t>
            </a:r>
          </a:p>
        </p:txBody>
      </p:sp>
      <p:pic>
        <p:nvPicPr>
          <p:cNvPr id="3074" name="Picture 2" descr="C:\Users\home\Desktop\4330Сказка за сказко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409435" cy="3822668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5949280"/>
            <a:ext cx="2183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из кувшина</a:t>
            </a:r>
          </a:p>
        </p:txBody>
      </p:sp>
    </p:spTree>
    <p:extLst>
      <p:ext uri="{BB962C8B-B14F-4D97-AF65-F5344CB8AC3E}">
        <p14:creationId xmlns:p14="http://schemas.microsoft.com/office/powerpoint/2010/main" val="19410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1EA30-2DCA-A558-BCF3-B76485E7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НАЙДИ БУКВУ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E4FCDC0-0FC0-0D75-DD06-FC8BAE40A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518" y="1600200"/>
            <a:ext cx="769496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3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С помощью какого предмета можно убить Кощея Бессмертного? </a:t>
            </a:r>
          </a:p>
        </p:txBody>
      </p:sp>
      <p:pic>
        <p:nvPicPr>
          <p:cNvPr id="4" name="Picture 2" descr="Картинки по запросу кощей бессмертный картин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3331108" cy="452596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0232" y="5301208"/>
            <a:ext cx="1016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иглы</a:t>
            </a:r>
          </a:p>
        </p:txBody>
      </p:sp>
    </p:spTree>
    <p:extLst>
      <p:ext uri="{BB962C8B-B14F-4D97-AF65-F5344CB8AC3E}">
        <p14:creationId xmlns:p14="http://schemas.microsoft.com/office/powerpoint/2010/main" val="9271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Какое животное имеет кличку Сивка-Бурка? </a:t>
            </a:r>
          </a:p>
        </p:txBody>
      </p:sp>
      <p:pic>
        <p:nvPicPr>
          <p:cNvPr id="6146" name="Picture 2" descr="C:\Users\home\Desktop\6991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2"/>
          <a:stretch/>
        </p:blipFill>
        <p:spPr bwMode="auto">
          <a:xfrm>
            <a:off x="2267744" y="1772816"/>
            <a:ext cx="3632728" cy="452596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6216" y="5229200"/>
            <a:ext cx="997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конь</a:t>
            </a:r>
          </a:p>
        </p:txBody>
      </p:sp>
    </p:spTree>
    <p:extLst>
      <p:ext uri="{BB962C8B-B14F-4D97-AF65-F5344CB8AC3E}">
        <p14:creationId xmlns:p14="http://schemas.microsoft.com/office/powerpoint/2010/main" val="53801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Кто разбил  яичко, махнув хвостиком? </a:t>
            </a:r>
            <a:endParaRPr lang="ru-RU" dirty="0"/>
          </a:p>
        </p:txBody>
      </p:sp>
      <p:pic>
        <p:nvPicPr>
          <p:cNvPr id="1026" name="Picture 2" descr="C:\Users\home\Desktop\img_56caddb5445c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269776" cy="452596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20272" y="5085184"/>
            <a:ext cx="1417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мышка</a:t>
            </a:r>
          </a:p>
        </p:txBody>
      </p:sp>
    </p:spTree>
    <p:extLst>
      <p:ext uri="{BB962C8B-B14F-4D97-AF65-F5344CB8AC3E}">
        <p14:creationId xmlns:p14="http://schemas.microsoft.com/office/powerpoint/2010/main" val="38259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Кто первым нашёл теремок? </a:t>
            </a:r>
            <a:endParaRPr lang="ru-RU" dirty="0"/>
          </a:p>
        </p:txBody>
      </p:sp>
      <p:pic>
        <p:nvPicPr>
          <p:cNvPr id="4098" name="Picture 2" descr="C:\Users\home\Desktop\1a541e603614070f33cbf5ebab2739cd_1381562764_600_6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4263073" cy="4525963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5229200"/>
            <a:ext cx="399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мышка — норушка</a:t>
            </a:r>
          </a:p>
        </p:txBody>
      </p:sp>
    </p:spTree>
    <p:extLst>
      <p:ext uri="{BB962C8B-B14F-4D97-AF65-F5344CB8AC3E}">
        <p14:creationId xmlns:p14="http://schemas.microsoft.com/office/powerpoint/2010/main" val="33366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Кого Колобок повстречал первым?</a:t>
            </a:r>
          </a:p>
        </p:txBody>
      </p:sp>
      <p:pic>
        <p:nvPicPr>
          <p:cNvPr id="2050" name="Picture 2" descr="C:\Users\home\Desktop\4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3624617" cy="455102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8224" y="5301208"/>
            <a:ext cx="2232248" cy="82495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зайчика</a:t>
            </a:r>
          </a:p>
        </p:txBody>
      </p:sp>
    </p:spTree>
    <p:extLst>
      <p:ext uri="{BB962C8B-B14F-4D97-AF65-F5344CB8AC3E}">
        <p14:creationId xmlns:p14="http://schemas.microsoft.com/office/powerpoint/2010/main" val="12827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512168"/>
          </a:xfrm>
        </p:spPr>
        <p:txBody>
          <a:bodyPr>
            <a:normAutofit fontScale="90000"/>
          </a:bodyPr>
          <a:lstStyle/>
          <a:p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В какой сказке лиса заставила волка ловить рыбу хвостом в проруби? </a:t>
            </a:r>
          </a:p>
        </p:txBody>
      </p:sp>
      <p:pic>
        <p:nvPicPr>
          <p:cNvPr id="5122" name="Picture 2" descr="C:\Users\home\Desktop\lisa_i_volk_skaz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5365574" cy="410168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5445224"/>
            <a:ext cx="294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«Лиса и волк»</a:t>
            </a:r>
          </a:p>
        </p:txBody>
      </p:sp>
    </p:spTree>
    <p:extLst>
      <p:ext uri="{BB962C8B-B14F-4D97-AF65-F5344CB8AC3E}">
        <p14:creationId xmlns:p14="http://schemas.microsoft.com/office/powerpoint/2010/main" val="36916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63AB861-C7EA-55C4-1902-37C9ED6E21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38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4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D452-DA93-9F69-C590-E480F7E8A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8D5D308-CB0F-5102-4252-7092D08B4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0"/>
            <a:ext cx="9036496" cy="728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8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3127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home\Desktop\143470473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822445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908720"/>
            <a:ext cx="66967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Молодцы!</a:t>
            </a:r>
            <a:endParaRPr lang="ru-RU" sz="7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1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C2455-0437-51FA-0E91-15BCD9B5B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НАЙДИ БУКВУ</a:t>
            </a:r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C929F0E-C3B9-A3F5-7AC3-04D9B30E4F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08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E8AEB-B0A1-1CDE-4C24-D0DC61B7C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60ACD4C-4C82-8A68-A2F6-28D7B858A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3" y="1378906"/>
            <a:ext cx="6329676" cy="47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8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88834-F100-037C-B324-7C408958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8B2156-96A1-2CCC-B7A6-1E45F3E75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2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5D2C8-CDB2-D986-40D9-84842E27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A473D4A-09B0-BC2B-62D1-0CC4A787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111024"/>
            <a:ext cx="7302149" cy="54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6C8C0-0604-4A4D-3686-14CF26D8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B3F3BB3-86C5-3B96-61FA-C7DE18B08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834112"/>
            <a:ext cx="7848872" cy="589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ome\Desktop\картинки анимашки\21ecba1fb62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865" y="-1095103"/>
            <a:ext cx="6590101" cy="89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412776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</a:rPr>
              <a:t>Я знаю, вы любите игры,</a:t>
            </a:r>
          </a:p>
          <a:p>
            <a:r>
              <a:rPr lang="ru-RU" sz="3600" i="1" dirty="0">
                <a:solidFill>
                  <a:srgbClr val="FF0000"/>
                </a:solidFill>
              </a:rPr>
              <a:t>Песни, загадки и пляски.</a:t>
            </a:r>
          </a:p>
          <a:p>
            <a:r>
              <a:rPr lang="ru-RU" sz="3600" i="1" dirty="0">
                <a:solidFill>
                  <a:srgbClr val="FF0000"/>
                </a:solidFill>
              </a:rPr>
              <a:t>Но нет ничего интересней,</a:t>
            </a:r>
          </a:p>
          <a:p>
            <a:r>
              <a:rPr lang="ru-RU" sz="3600" i="1" dirty="0">
                <a:solidFill>
                  <a:srgbClr val="FF0000"/>
                </a:solidFill>
              </a:rPr>
              <a:t>Чем интересные сказки.</a:t>
            </a:r>
          </a:p>
        </p:txBody>
      </p:sp>
      <p:pic>
        <p:nvPicPr>
          <p:cNvPr id="3074" name="Picture 2" descr="C:\Users\home\Desktop\laksiq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21488"/>
            <a:ext cx="3019400" cy="30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9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В какой сказке хищная рыба исполняла желания? </a:t>
            </a:r>
          </a:p>
        </p:txBody>
      </p:sp>
      <p:pic>
        <p:nvPicPr>
          <p:cNvPr id="1026" name="Picture 2" descr="C:\Users\home\Desktop\russkie-narodniye-skaz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82" y="1844824"/>
            <a:ext cx="4904264" cy="346043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5953635"/>
            <a:ext cx="1512168" cy="904364"/>
          </a:xfrm>
        </p:spPr>
        <p:txBody>
          <a:bodyPr/>
          <a:lstStyle/>
          <a:p>
            <a:pPr marL="0" indent="0">
              <a:buNone/>
            </a:pPr>
            <a:endParaRPr lang="ru-RU" dirty="0">
              <a:ln w="5715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2051" name="Picture 3" descr="C:\Users\home\Desktop\81624305_emely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" y="3209784"/>
            <a:ext cx="2838775" cy="36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5661248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«По щучьему веленью»</a:t>
            </a:r>
          </a:p>
        </p:txBody>
      </p:sp>
    </p:spTree>
    <p:extLst>
      <p:ext uri="{BB962C8B-B14F-4D97-AF65-F5344CB8AC3E}">
        <p14:creationId xmlns:p14="http://schemas.microsoft.com/office/powerpoint/2010/main" val="96381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268</Words>
  <Application>Microsoft Office PowerPoint</Application>
  <PresentationFormat>Экран (4:3)</PresentationFormat>
  <Paragraphs>45</Paragraphs>
  <Slides>28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Презентация PowerPoint</vt:lpstr>
      <vt:lpstr>НАЙДИ БУКВУ</vt:lpstr>
      <vt:lpstr>НАЙДИ БУКВУ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какой сказке хищная рыба исполняла желания? </vt:lpstr>
      <vt:lpstr> Какие продукты попросил солдат у старухи, чтобы сварить кашу из топора? </vt:lpstr>
      <vt:lpstr> Как звали девушку, которую Кощей Бессмертный превратил в Царевну-лягушку? </vt:lpstr>
      <vt:lpstr> В какой сказке медведей звали: Михаил Иванович, Настасья Петровна и Мишутка? </vt:lpstr>
      <vt:lpstr> Кто в сказке «Репка» стоял по счёту четвёртым?</vt:lpstr>
      <vt:lpstr>Какой продукт питания помог курочке спасти жизнь петушку в  сказке «Петушок и бобовое зернышко»? </vt:lpstr>
      <vt:lpstr>Что в  сказке «Иван-царевич и серый волк» называется «живой» и «мёртвой»? </vt:lpstr>
      <vt:lpstr>В кого превратился братец Иванушка, который не послушался сестрицу Алёнушку?</vt:lpstr>
      <vt:lpstr>В чём нёс медведь девочку вместе с пирожками?</vt:lpstr>
      <vt:lpstr>С помощью какого предмета Иван -царевич нашёл себе на болоте  жену? </vt:lpstr>
      <vt:lpstr>Из какой посуды журавль кормил лису в сказке «Лиса и журавль»? </vt:lpstr>
      <vt:lpstr>С помощью какого предмета можно убить Кощея Бессмертного? </vt:lpstr>
      <vt:lpstr>Какое животное имеет кличку Сивка-Бурка? </vt:lpstr>
      <vt:lpstr>Кто разбил  яичко, махнув хвостиком? </vt:lpstr>
      <vt:lpstr>Кто первым нашёл теремок? </vt:lpstr>
      <vt:lpstr>Кого Колобок повстречал первым?</vt:lpstr>
      <vt:lpstr> В какой сказке лиса заставила волка ловить рыбу хвостом в проруби?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Светлана</cp:lastModifiedBy>
  <cp:revision>31</cp:revision>
  <dcterms:created xsi:type="dcterms:W3CDTF">2017-08-12T17:29:13Z</dcterms:created>
  <dcterms:modified xsi:type="dcterms:W3CDTF">2024-11-25T11:12:33Z</dcterms:modified>
</cp:coreProperties>
</file>