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317" r:id="rId3"/>
    <p:sldId id="280" r:id="rId4"/>
    <p:sldId id="314" r:id="rId5"/>
    <p:sldId id="313" r:id="rId6"/>
    <p:sldId id="316" r:id="rId7"/>
    <p:sldId id="269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B8F"/>
    <a:srgbClr val="A1E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24" autoAdjust="0"/>
  </p:normalViewPr>
  <p:slideViewPr>
    <p:cSldViewPr>
      <p:cViewPr>
        <p:scale>
          <a:sx n="112" d="100"/>
          <a:sy n="112" d="100"/>
        </p:scale>
        <p:origin x="-18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EFD4B-1A72-4246-AF67-73B5F0F6CEF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C2AF3-66E7-4E02-803B-5A9ABE601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3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1F00-2F78-4C5C-AC03-685527075C38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C41A0-D2A0-45A2-8AB0-1B281ED2C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6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C41A0-D2A0-45A2-8AB0-1B281ED2C3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89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1848F1C-78EB-4D3D-A2E4-697795D819E4}" type="datetime1">
              <a:rPr lang="ru-RU" smtClean="0"/>
              <a:t>26.03.2024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8CBD-C25A-4587-88BB-C27355E0F550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12153-8EF9-4B88-9362-E83364E6F686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74B4-EF9C-4BB2-A8B4-730A36F8D888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6FE1DD0-3BA5-40EA-9A27-CF7CF33AE88A}" type="datetime1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E3C4-1426-4634-A108-58226C3191E2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0F6-FE2F-4C3A-8412-1F56D23213F3}" type="datetime1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22D5-6778-40B2-B9DA-FD9466D5AD42}" type="datetime1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721A-6BA3-4AAF-9D75-C68C7AD68C4D}" type="datetime1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EE56-295C-4203-A8B4-F68695841169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374-01C3-48E1-B8D8-70E166DC931E}" type="datetime1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CF3540-0BF9-4C3D-AD62-23C888D39FB5}" type="datetime1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.mail.ru/compose?To=sadik_vishenka-krasnoe@crimeaedu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3137" y="764704"/>
            <a:ext cx="9144000" cy="172819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6768752" cy="1584176"/>
          </a:xfrm>
        </p:spPr>
        <p:txBody>
          <a:bodyPr>
            <a:normAutofit/>
          </a:bodyPr>
          <a:lstStyle/>
          <a:p>
            <a:endParaRPr lang="ru-RU" sz="3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805264"/>
            <a:ext cx="642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МУСТАФАЕВА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Ф. Э.</a:t>
            </a:r>
          </a:p>
          <a:p>
            <a:pPr algn="r"/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94180" y="982469"/>
            <a:ext cx="610936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«Вишенка» с. Красное»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Симферопольского района Республики Крым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Комсомольская 11-«А», с. Красное, Симферопольский район, 297520, Республика Крым,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Российская Федерация,  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1000" b="0" i="0" u="sng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sadik_vishenka-krasnoe@crimeaedu.ru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ОКПО 00839056 ОГРН 1159102036378 ИНН/КПП 9109010740/910901001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2" descr="pict169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08761"/>
            <a:ext cx="6667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A69B76-1851-6B3D-D81F-8169FE3CC5CD}"/>
              </a:ext>
            </a:extLst>
          </p:cNvPr>
          <p:cNvSpPr txBox="1"/>
          <p:nvPr/>
        </p:nvSpPr>
        <p:spPr>
          <a:xfrm>
            <a:off x="1041710" y="3645024"/>
            <a:ext cx="713068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</a:t>
            </a:r>
            <a:endParaRPr lang="ru-RU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изготовлению дидактического пособия на отработку слов 1 типа </a:t>
            </a:r>
            <a:r>
              <a:rPr lang="ru-RU" sz="20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ССС: </a:t>
            </a:r>
            <a:endParaRPr lang="ru-RU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«Подарки для Миши»</a:t>
            </a:r>
            <a:endParaRPr lang="ru-RU" sz="36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5AB8A90-3485-9424-F016-8356615E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B87E489C-9CDD-ED33-38FA-26830290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3CF65A2-A070-B8BF-4B52-5E8BEDF5DA1D}"/>
              </a:ext>
            </a:extLst>
          </p:cNvPr>
          <p:cNvSpPr/>
          <p:nvPr/>
        </p:nvSpPr>
        <p:spPr>
          <a:xfrm>
            <a:off x="575529" y="330908"/>
            <a:ext cx="7992939" cy="56163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</p:txBody>
      </p:sp>
      <p:pic>
        <p:nvPicPr>
          <p:cNvPr id="2050" name="Picture 2" descr="https://sun9-76.userapi.com/impg/0RJbyW8KM8_Rog4WMb8NeDlx8k2lWQiqkfW2Iw/QC101Bapi-U.jpg?size=2560x1453&amp;quality=95&amp;sign=2f05e0ad624256d0fb89f3559dcd35a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29" y="1412776"/>
            <a:ext cx="5724663" cy="372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6352" y="1567663"/>
            <a:ext cx="2124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Бумажный стаканчик.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Двухсторонний скотч.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Деревянная шпажка.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Соломинка.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Шаблоны: «Медвежонок и лента».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3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53" y="404664"/>
            <a:ext cx="8072494" cy="9110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картинки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https://sun9-38.userapi.com/impg/qTj1Y1-9bAKGyRgHx6KBmKqcy3XBAipJDfb9iw/PzWFMhhQiCs.jpg?size=2560x1215&amp;quality=95&amp;sign=79169c370277b6861b35fafc931b1b6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3" r="14085"/>
          <a:stretch/>
        </p:blipFill>
        <p:spPr bwMode="auto">
          <a:xfrm>
            <a:off x="179512" y="1413247"/>
            <a:ext cx="4612309" cy="2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8.userapi.com/impg/w2kmA2KSz5aon04psNUfBpu9WPG1oJS1jb1TAA/ML-DVSKbwJ0.jpg?size=2560x1542&amp;quality=95&amp;sign=2967b389fd6b6c63dd5e843992dbf2a3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5" t="3024" r="10942" b="10372"/>
          <a:stretch/>
        </p:blipFill>
        <p:spPr bwMode="auto">
          <a:xfrm>
            <a:off x="4283968" y="3510112"/>
            <a:ext cx="4612309" cy="28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veter.ru/uploads/posts/2022-12/1670599936_nognicy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001">
            <a:off x="6303670" y="484892"/>
            <a:ext cx="2177660" cy="14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53" y="404664"/>
            <a:ext cx="8072494" cy="9110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Нарезать коктейльные трубочки на короткие кусочки и приклеить к обратной стороне картинок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8" name="Picture 2" descr="https://sun9-80.userapi.com/impg/YpZ9ZQozKh36SGmEjvYrmefARF2xamoRJaSW8g/_MTOm2YtPQY.jpg?size=2560x1497&amp;quality=95&amp;sign=f9061019739342609b5a4e11b31864f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3" y="1484783"/>
            <a:ext cx="8072494" cy="47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09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53" y="404664"/>
            <a:ext cx="8072494" cy="911024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Проделать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сквозное отверстие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стакане и вставить в него шпажку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122" name="Picture 2" descr="https://sun10-1.userapi.com/impg/L9xKGP4qDBhJ_c22oOveSKYKMV0YQvBLaw4Egg/2MBl8oprrhg.jpg?size=2560x1385&amp;quality=95&amp;sign=79d026c8fd103c033aabb944dd887e0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1" y="1628800"/>
            <a:ext cx="8088902" cy="437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6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3795" y="476672"/>
            <a:ext cx="8072494" cy="72008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Нанизывать «бусы» на шпажку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https://sun9-25.userapi.com/impg/z30fgUWyshxw0QXySIXsCu0CXviv-_MqifFfmw/ALpWueFWw-E.jpg?size=2560x1152&amp;quality=95&amp;sign=0e6771c0139c0865febd37649471d2a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05" r="13312"/>
          <a:stretch/>
        </p:blipFill>
        <p:spPr bwMode="auto">
          <a:xfrm>
            <a:off x="1120442" y="1556792"/>
            <a:ext cx="6831107" cy="451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94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8" name="Picture 4" descr="https://catherineasquithgallery.com/uploads/posts/2021-03/1614556451_17-p-vozdushnie-shari-na-belom-fone-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85"/>
            <a:ext cx="9144000" cy="58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314601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Готово, молодцы!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3460</TotalTime>
  <Words>141</Words>
  <Application>Microsoft Office PowerPoint</Application>
  <PresentationFormat>Экран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ОБРАЗОВАНИЯ РЕСПУБЛИКИ КРЫМ «КРЫМСКИЙ ИНЖЕНЕРНО-ПЕДАГОГИЧЕСКИЙ УНИВЕРСИТЕТ» Факультет психологии и педагогического образования Кафедра специального (дефектологического) образования</dc:title>
  <dc:creator>007NAZ</dc:creator>
  <cp:lastModifiedBy>User</cp:lastModifiedBy>
  <cp:revision>326</cp:revision>
  <cp:lastPrinted>2023-11-23T12:27:55Z</cp:lastPrinted>
  <dcterms:created xsi:type="dcterms:W3CDTF">2019-01-08T10:57:34Z</dcterms:created>
  <dcterms:modified xsi:type="dcterms:W3CDTF">2024-03-26T07:06:06Z</dcterms:modified>
</cp:coreProperties>
</file>