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9"/>
  </p:notesMasterIdLst>
  <p:handoutMasterIdLst>
    <p:handoutMasterId r:id="rId10"/>
  </p:handoutMasterIdLst>
  <p:sldIdLst>
    <p:sldId id="256" r:id="rId2"/>
    <p:sldId id="317" r:id="rId3"/>
    <p:sldId id="280" r:id="rId4"/>
    <p:sldId id="314" r:id="rId5"/>
    <p:sldId id="313" r:id="rId6"/>
    <p:sldId id="316" r:id="rId7"/>
    <p:sldId id="269" r:id="rId8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FB8F"/>
    <a:srgbClr val="A1EB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822" autoAdjust="0"/>
    <p:restoredTop sz="94624" autoAdjust="0"/>
  </p:normalViewPr>
  <p:slideViewPr>
    <p:cSldViewPr>
      <p:cViewPr>
        <p:scale>
          <a:sx n="112" d="100"/>
          <a:sy n="112" d="100"/>
        </p:scale>
        <p:origin x="-18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5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EEFD4B-1A72-4246-AF67-73B5F0F6CEF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2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5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C2AF3-66E7-4E02-803B-5A9ABE6018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831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041F00-2F78-4C5C-AC03-685527075C38}" type="datetimeFigureOut">
              <a:rPr lang="ru-RU" smtClean="0"/>
              <a:pPr/>
              <a:t>26.03.2024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FCC41A0-D2A0-45A2-8AB0-1B281ED2C3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21671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CC41A0-D2A0-45A2-8AB0-1B281ED2C3AA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8931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C1848F1C-78EB-4D3D-A2E4-697795D819E4}" type="datetime1">
              <a:rPr lang="ru-RU" smtClean="0"/>
              <a:t>26.03.2024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C48CBD-C25A-4587-88BB-C27355E0F550}" type="datetime1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12153-8EF9-4B88-9362-E83364E6F686}" type="datetime1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2E74B4-EF9C-4BB2-A8B4-730A36F8D888}" type="datetime1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E6FE1DD0-3BA5-40EA-9A27-CF7CF33AE88A}" type="datetime1">
              <a:rPr lang="ru-RU" smtClean="0"/>
              <a:t>26.03.2024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23E3C4-1426-4634-A108-58226C3191E2}" type="datetime1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F7E0F6-FE2F-4C3A-8412-1F56D23213F3}" type="datetime1">
              <a:rPr lang="ru-RU" smtClean="0"/>
              <a:t>26.03.2024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0F22D5-6778-40B2-B9DA-FD9466D5AD42}" type="datetime1">
              <a:rPr lang="ru-RU" smtClean="0"/>
              <a:t>26.03.2024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25721A-6BA3-4AAF-9D75-C68C7AD68C4D}" type="datetime1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9EE56-295C-4203-A8B4-F68695841169}" type="datetime1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A33374-01C3-48E1-B8D8-70E166DC931E}" type="datetime1">
              <a:rPr lang="ru-RU" smtClean="0"/>
              <a:t>26.03.2024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CCF3540-0BF9-4C3D-AD62-23C888D39FB5}" type="datetime1">
              <a:rPr lang="ru-RU" smtClean="0"/>
              <a:t>26.03.2024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.mail.ru/compose?To=sadik_vishenka-krasnoe@crimeaedu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microsoft.com/office/2007/relationships/hdphoto" Target="../media/hdphoto3.wdp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3137" y="764704"/>
            <a:ext cx="9144000" cy="1728192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/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3140968"/>
            <a:ext cx="6768752" cy="1584176"/>
          </a:xfrm>
        </p:spPr>
        <p:txBody>
          <a:bodyPr>
            <a:normAutofit/>
          </a:bodyPr>
          <a:lstStyle/>
          <a:p>
            <a:endParaRPr lang="ru-RU" sz="3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600" b="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55776" y="5805264"/>
            <a:ext cx="64220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Подготовила: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МУСТАФАЕВА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Ф. Э.</a:t>
            </a:r>
          </a:p>
          <a:p>
            <a:pPr algn="r"/>
            <a:endParaRPr lang="ru-RU" dirty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494180" y="982469"/>
            <a:ext cx="6109365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«Детский сад «Вишенка» с. Красное» 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Симферопольского района Республики Крым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_____________________________________________________________________________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ул. Комсомольская 11-«А», с. Красное, Симферопольский район, 297520, Республика Крым,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Российская Федерация,  </a:t>
            </a:r>
            <a:r>
              <a:rPr kumimoji="0" lang="en-US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</a:t>
            </a:r>
            <a:r>
              <a:rPr kumimoji="0" lang="en-US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mail</a:t>
            </a: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kumimoji="0" lang="ru-RU" altLang="ru-RU" sz="1000" b="0" i="0" u="sng" strike="noStrike" cap="none" normalizeH="0" baseline="0" dirty="0">
                <a:ln>
                  <a:noFill/>
                </a:ln>
                <a:solidFill>
                  <a:schemeClr val="accent2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sadik_vishenka-krasnoe@crimeaedu.ru</a:t>
            </a:r>
            <a:endParaRPr kumimoji="0" lang="ru-RU" altLang="ru-RU" sz="600" b="0" i="0" u="none" strike="noStrike" cap="none" normalizeH="0" baseline="0" dirty="0">
              <a:ln>
                <a:noFill/>
              </a:ln>
              <a:solidFill>
                <a:schemeClr val="accent2"/>
              </a:solidFill>
              <a:effectLst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ОКПО 00839056 ОГРН 1159102036378 ИНН/КПП 9109010740/910901001</a:t>
            </a: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8" name="Рисунок 2" descr="pict169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25" y="208761"/>
            <a:ext cx="666750" cy="857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BEA69B76-1851-6B3D-D81F-8169FE3CC5CD}"/>
              </a:ext>
            </a:extLst>
          </p:cNvPr>
          <p:cNvSpPr txBox="1"/>
          <p:nvPr/>
        </p:nvSpPr>
        <p:spPr>
          <a:xfrm>
            <a:off x="1041710" y="3645024"/>
            <a:ext cx="7130689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ТЕХНОЛОГИЧЕСКАЯ КАРТА</a:t>
            </a:r>
            <a:endParaRPr lang="ru-RU" sz="20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4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изготовлению дидактического пособия на отработку слов 1 типа </a:t>
            </a:r>
            <a:r>
              <a:rPr lang="ru-RU" sz="20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ССС: </a:t>
            </a:r>
            <a:endParaRPr lang="ru-RU" sz="20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«Подарки для Миши»</a:t>
            </a:r>
            <a:endParaRPr lang="ru-RU" sz="3600" b="1" cap="all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>
            <a:extLst>
              <a:ext uri="{FF2B5EF4-FFF2-40B4-BE49-F238E27FC236}">
                <a16:creationId xmlns="" xmlns:a16="http://schemas.microsoft.com/office/drawing/2014/main" id="{15AB8A90-3485-9424-F016-8356615E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омер слайда 2">
            <a:extLst>
              <a:ext uri="{FF2B5EF4-FFF2-40B4-BE49-F238E27FC236}">
                <a16:creationId xmlns="" xmlns:a16="http://schemas.microsoft.com/office/drawing/2014/main" id="{B87E489C-9CDD-ED33-38FA-2683029057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2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E3CF65A2-A070-B8BF-4B52-5E8BEDF5DA1D}"/>
              </a:ext>
            </a:extLst>
          </p:cNvPr>
          <p:cNvSpPr/>
          <p:nvPr/>
        </p:nvSpPr>
        <p:spPr>
          <a:xfrm>
            <a:off x="575529" y="330908"/>
            <a:ext cx="7992939" cy="561637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Оборудование</a:t>
            </a:r>
          </a:p>
        </p:txBody>
      </p:sp>
      <p:pic>
        <p:nvPicPr>
          <p:cNvPr id="2050" name="Picture 2" descr="https://sun9-76.userapi.com/impg/0RJbyW8KM8_Rog4WMb8NeDlx8k2lWQiqkfW2Iw/QC101Bapi-U.jpg?size=2560x1453&amp;quality=95&amp;sign=2f05e0ad624256d0fb89f3559dcd35a6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529" y="1412776"/>
            <a:ext cx="5724663" cy="3726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416352" y="1567663"/>
            <a:ext cx="212426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Бумажный стаканчик.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Ножницы.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Двухсторонний скотч.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Деревянная шпажка.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Соломинка.</a:t>
            </a:r>
          </a:p>
          <a:p>
            <a:pPr marL="342900" indent="-342900" algn="just">
              <a:buAutoNum type="arabicPeriod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Шаблоны: «Медвежонок и лента».</a:t>
            </a:r>
          </a:p>
          <a:p>
            <a:pPr marL="342900" indent="-342900">
              <a:buAutoNum type="arabicPeriod"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48362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753" y="404664"/>
            <a:ext cx="8072494" cy="91102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Вырезать картинки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3074" name="Picture 2" descr="https://sun9-38.userapi.com/impg/qTj1Y1-9bAKGyRgHx6KBmKqcy3XBAipJDfb9iw/PzWFMhhQiCs.jpg?size=2560x1215&amp;quality=95&amp;sign=79169c370277b6861b35fafc931b1b61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3" r="14085"/>
          <a:stretch/>
        </p:blipFill>
        <p:spPr bwMode="auto">
          <a:xfrm>
            <a:off x="179512" y="1413247"/>
            <a:ext cx="4612309" cy="2839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48.userapi.com/impg/w2kmA2KSz5aon04psNUfBpu9WPG1oJS1jb1TAA/ML-DVSKbwJ0.jpg?size=2560x1542&amp;quality=95&amp;sign=2967b389fd6b6c63dd5e843992dbf2a3&amp;type=album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95" t="3024" r="10942" b="10372"/>
          <a:stretch/>
        </p:blipFill>
        <p:spPr bwMode="auto">
          <a:xfrm>
            <a:off x="4283968" y="3510112"/>
            <a:ext cx="4612309" cy="2835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https://sunveter.ru/uploads/posts/2022-12/1670599936_nognicy-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8001">
            <a:off x="6303670" y="484892"/>
            <a:ext cx="2177660" cy="1455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753" y="404664"/>
            <a:ext cx="8072494" cy="91102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Нарезать коктейльные трубочки на короткие кусочки и приклеить к обратной стороне картинок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4098" name="Picture 2" descr="https://sun9-80.userapi.com/impg/YpZ9ZQozKh36SGmEjvYrmefARF2xamoRJaSW8g/_MTOm2YtPQY.jpg?size=2560x1497&amp;quality=95&amp;sign=f9061019739342609b5a4e11b31864f9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753" y="1484783"/>
            <a:ext cx="8072494" cy="4720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909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5753" y="404664"/>
            <a:ext cx="8072494" cy="91102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Проделать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сквозное отверстие </a:t>
            </a:r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стакане и вставить в него шпажку 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5</a:t>
            </a:fld>
            <a:endParaRPr lang="ru-RU"/>
          </a:p>
        </p:txBody>
      </p:sp>
      <p:pic>
        <p:nvPicPr>
          <p:cNvPr id="5122" name="Picture 2" descr="https://sun10-1.userapi.com/impg/L9xKGP4qDBhJ_c22oOveSKYKMV0YQvBLaw4Egg/2MBl8oprrhg.jpg?size=2560x1385&amp;quality=95&amp;sign=79d026c8fd103c033aabb944dd887e0f&amp;type=albu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41" y="1628800"/>
            <a:ext cx="8088902" cy="4376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5627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03795" y="476672"/>
            <a:ext cx="8072494" cy="72008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Нанизывать «бусы» на шпажку</a:t>
            </a:r>
            <a:endParaRPr lang="ru-RU" sz="2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5" name="Picture 2" descr="https://sun9-25.userapi.com/impg/z30fgUWyshxw0QXySIXsCu0CXviv-_MqifFfmw/ALpWueFWw-E.jpg?size=2560x1152&amp;quality=95&amp;sign=0e6771c0139c0865febd37649471d2a3&amp;type=albu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505" r="13312"/>
          <a:stretch/>
        </p:blipFill>
        <p:spPr bwMode="auto">
          <a:xfrm>
            <a:off x="1120442" y="1556792"/>
            <a:ext cx="6831107" cy="4512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4941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1028" name="Picture 4" descr="https://catherineasquithgallery.com/uploads/posts/2021-03/1614556451_17-p-vozdushnie-shari-na-belom-fone-1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285"/>
            <a:ext cx="9144000" cy="583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0" y="3314601"/>
            <a:ext cx="914400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Готово, молодцы!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3460</TotalTime>
  <Words>141</Words>
  <Application>Microsoft Office PowerPoint</Application>
  <PresentationFormat>Экран (4:3)</PresentationFormat>
  <Paragraphs>34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Начальная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ОБРАЗОВАТЕЛЬНОЕ УЧРЕЖДЕНИЕ ВЫСШЕГО ОБРАЗОВАНИЯ РЕСПУБЛИКИ КРЫМ «КРЫМСКИЙ ИНЖЕНЕРНО-ПЕДАГОГИЧЕСКИЙ УНИВЕРСИТЕТ» Факультет психологии и педагогического образования Кафедра специального (дефектологического) образования</dc:title>
  <dc:creator>007NAZ</dc:creator>
  <cp:lastModifiedBy>User</cp:lastModifiedBy>
  <cp:revision>326</cp:revision>
  <cp:lastPrinted>2023-11-23T12:27:55Z</cp:lastPrinted>
  <dcterms:created xsi:type="dcterms:W3CDTF">2019-01-08T10:57:34Z</dcterms:created>
  <dcterms:modified xsi:type="dcterms:W3CDTF">2024-03-26T07:06:06Z</dcterms:modified>
</cp:coreProperties>
</file>