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6" r:id="rId5"/>
    <p:sldId id="261" r:id="rId6"/>
    <p:sldId id="267" r:id="rId7"/>
    <p:sldId id="277" r:id="rId8"/>
    <p:sldId id="278" r:id="rId9"/>
    <p:sldId id="279" r:id="rId10"/>
    <p:sldId id="275" r:id="rId11"/>
    <p:sldId id="274" r:id="rId12"/>
    <p:sldId id="276" r:id="rId13"/>
    <p:sldId id="272" r:id="rId14"/>
    <p:sldId id="271" r:id="rId15"/>
    <p:sldId id="273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04.06.2023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04.06.2023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04.06.2023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04.06.2023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04.06.2023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04.06.2023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04.06.2023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fcdtk.ru/control/museums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Музейное дело\media_101417m1610815004.jpe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67" b="6400"/>
          <a:stretch/>
        </p:blipFill>
        <p:spPr bwMode="auto">
          <a:xfrm>
            <a:off x="0" y="8016"/>
            <a:ext cx="9144000" cy="6969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3508" y="260648"/>
            <a:ext cx="8856984" cy="2340864"/>
          </a:xfrm>
        </p:spPr>
        <p:txBody>
          <a:bodyPr>
            <a:normAutofit/>
          </a:bodyPr>
          <a:lstStyle/>
          <a:p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МУНИЦИПАЛЬНОЕ БЮДЖЕТНОЕ ОБЩЕОБРАЗОВАТЕЛЬНОЕ УЧРЕЖДЕНИЕ «ЛИТВИНЕНКОВСКАЯ СРЕДНЯЯ ШКОЛА» БЕЛОГОРСКОГО РАЙОНА РЕСПУБЛИКИ КРЫМ</a:t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ШКОЛЬНЫЙ ИСТОРИКО-КРАЕВЕДЧЕСКИЙ МУЗЕЙ</a:t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РЕСПУБЛИКА КРЫМ БЕЛОГОРСКИЙ РАЙОН СЕЛО ЛИТВИНЕНКОВО</a:t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НОМИНАЦИЯ: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itchFamily="18" charset="0"/>
              </a:rPr>
              <a:t>«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Поисково-исследовательская работа школьного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музея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6308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5" descr="D:\Музейное дело\depositphotos_8705492-stock-photo-vintage-backgroun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59" b="3327"/>
          <a:stretch/>
        </p:blipFill>
        <p:spPr bwMode="auto">
          <a:xfrm>
            <a:off x="-30714" y="7937"/>
            <a:ext cx="9238029" cy="788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71800" y="4293096"/>
            <a:ext cx="5000600" cy="134570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3508" y="260648"/>
            <a:ext cx="2844316" cy="1776161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Школьный музей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	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19" r="5110"/>
          <a:stretch/>
        </p:blipFill>
        <p:spPr>
          <a:xfrm rot="20547472">
            <a:off x="-216373" y="2993757"/>
            <a:ext cx="4747453" cy="445800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0" t="14082" r="6572" b="9652"/>
          <a:stretch/>
        </p:blipFill>
        <p:spPr>
          <a:xfrm rot="971330">
            <a:off x="2474226" y="239416"/>
            <a:ext cx="6730819" cy="4285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998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 descr="D:\Музейное дело\depositphotos_8705492-stock-photo-vintage-backgroun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59" b="3327"/>
          <a:stretch/>
        </p:blipFill>
        <p:spPr bwMode="auto">
          <a:xfrm>
            <a:off x="17171" y="31743"/>
            <a:ext cx="9238029" cy="788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292080" y="312738"/>
            <a:ext cx="3096344" cy="36004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5575" y="5315614"/>
            <a:ext cx="4416425" cy="1353961"/>
          </a:xfrm>
        </p:spPr>
        <p:txBody>
          <a:bodyPr>
            <a:normAutofit/>
          </a:bodyPr>
          <a:lstStyle/>
          <a:p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УСТАНОВОЧНЫЕ ДОКУМЕНТЫ ШКОЛЬНОГО МУЗЕЯ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AutoShape 2" descr="D:\%D0%9C%D1%83%D0%B7%D0%B5%D0%B9%D0%BD%D0%BE%D0%B5 %D0%B4%D0%B5%D0%BB%D0%BE\i (1)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D:\%D0%9C%D1%83%D0%B7%D0%B5%D0%B9%D0%BD%D0%BE%D0%B5 %D0%B4%D0%B5%D0%BB%D0%BE\i (1).webp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94" t="6951" r="9549" b="8001"/>
          <a:stretch/>
        </p:blipFill>
        <p:spPr>
          <a:xfrm rot="20543505">
            <a:off x="134410" y="376242"/>
            <a:ext cx="2890145" cy="425639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41" t="6190" b="6239"/>
          <a:stretch/>
        </p:blipFill>
        <p:spPr>
          <a:xfrm rot="888963">
            <a:off x="6094320" y="461616"/>
            <a:ext cx="2900417" cy="418437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8" t="1449" r="4653" b="3402"/>
          <a:stretch/>
        </p:blipFill>
        <p:spPr>
          <a:xfrm>
            <a:off x="2987825" y="38810"/>
            <a:ext cx="3065850" cy="4481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109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 descr="D:\Музейное дело\depositphotos_8705492-stock-photo-vintage-backgroun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59" b="3327"/>
          <a:stretch/>
        </p:blipFill>
        <p:spPr bwMode="auto">
          <a:xfrm>
            <a:off x="1" y="-20073"/>
            <a:ext cx="9144000" cy="6878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0377" y="692696"/>
            <a:ext cx="8612104" cy="5904656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ru-RU" sz="17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Школьный музей создан 11 июня 2013 года. В создании школьного музея принимали участие педагоги</a:t>
            </a:r>
            <a:r>
              <a:rPr lang="ru-RU" sz="17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7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родители и</a:t>
            </a:r>
            <a:endParaRPr lang="ru-RU" sz="17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ru-RU" sz="17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учащиеся школы, а также местные индивидуальные предприниматели, депутаты Зуйского сельского совета, коллектив Зуйского Дома Культуры и общественная организация «Русская община Крыма». В музее представлены такие экспозиции как:</a:t>
            </a:r>
          </a:p>
          <a:p>
            <a:pPr>
              <a:spcBef>
                <a:spcPts val="0"/>
              </a:spcBef>
            </a:pPr>
            <a:r>
              <a:rPr lang="ru-RU" sz="17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Краеведение;</a:t>
            </a:r>
          </a:p>
          <a:p>
            <a:pPr>
              <a:spcBef>
                <a:spcPts val="0"/>
              </a:spcBef>
            </a:pPr>
            <a:r>
              <a:rPr lang="ru-RU" sz="17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Окаменелости Крыма;</a:t>
            </a:r>
          </a:p>
          <a:p>
            <a:pPr>
              <a:spcBef>
                <a:spcPts val="0"/>
              </a:spcBef>
            </a:pPr>
            <a:r>
              <a:rPr lang="ru-RU" sz="17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Минералы Крыма;</a:t>
            </a:r>
          </a:p>
          <a:p>
            <a:pPr>
              <a:spcBef>
                <a:spcPts val="0"/>
              </a:spcBef>
            </a:pPr>
            <a:r>
              <a:rPr lang="ru-RU" sz="17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Изделия гончарного мастерства;</a:t>
            </a:r>
          </a:p>
          <a:p>
            <a:pPr>
              <a:spcBef>
                <a:spcPts val="0"/>
              </a:spcBef>
            </a:pPr>
            <a:r>
              <a:rPr lang="ru-RU" sz="17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Орудия труда народов Крыма;</a:t>
            </a:r>
          </a:p>
          <a:p>
            <a:pPr>
              <a:spcBef>
                <a:spcPts val="0"/>
              </a:spcBef>
            </a:pPr>
            <a:r>
              <a:rPr lang="ru-RU" sz="17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войны;</a:t>
            </a:r>
          </a:p>
          <a:p>
            <a:pPr>
              <a:spcBef>
                <a:spcPts val="0"/>
              </a:spcBef>
            </a:pPr>
            <a:r>
              <a:rPr lang="ru-RU" sz="17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Партизанский быт.</a:t>
            </a:r>
          </a:p>
          <a:p>
            <a:pPr algn="l">
              <a:spcBef>
                <a:spcPts val="0"/>
              </a:spcBef>
            </a:pPr>
            <a:r>
              <a:rPr lang="ru-RU" sz="17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музее проводятся экскурсии, встречи с ветеранами, уроки Мужества, уроки истории. </a:t>
            </a:r>
          </a:p>
          <a:p>
            <a:pPr algn="l">
              <a:spcBef>
                <a:spcPts val="0"/>
              </a:spcBef>
            </a:pPr>
            <a:r>
              <a:rPr lang="ru-RU" sz="17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Одним из направлений работы музея является </a:t>
            </a:r>
          </a:p>
          <a:p>
            <a:pPr algn="l">
              <a:spcBef>
                <a:spcPts val="0"/>
              </a:spcBef>
            </a:pPr>
            <a:r>
              <a:rPr lang="ru-RU" sz="17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поисково-исследовательская деятельность, </a:t>
            </a:r>
          </a:p>
          <a:p>
            <a:pPr algn="l">
              <a:spcBef>
                <a:spcPts val="0"/>
              </a:spcBef>
            </a:pPr>
            <a:r>
              <a:rPr lang="ru-RU" sz="17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которая заключается в поиске </a:t>
            </a:r>
          </a:p>
          <a:p>
            <a:pPr algn="l">
              <a:spcBef>
                <a:spcPts val="0"/>
              </a:spcBef>
            </a:pPr>
            <a:r>
              <a:rPr lang="ru-RU" sz="17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пропавших без вести в годы</a:t>
            </a:r>
          </a:p>
          <a:p>
            <a:pPr algn="l">
              <a:spcBef>
                <a:spcPts val="0"/>
              </a:spcBef>
            </a:pPr>
            <a:r>
              <a:rPr lang="ru-RU" sz="17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Великой Отечественной войны </a:t>
            </a:r>
          </a:p>
          <a:p>
            <a:pPr algn="l">
              <a:spcBef>
                <a:spcPts val="0"/>
              </a:spcBef>
            </a:pPr>
            <a:r>
              <a:rPr lang="ru-RU" sz="17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защитников Отечества (работа в архивах)</a:t>
            </a:r>
          </a:p>
          <a:p>
            <a:pPr algn="l">
              <a:spcBef>
                <a:spcPts val="0"/>
              </a:spcBef>
            </a:pPr>
            <a:r>
              <a:rPr lang="ru-RU" sz="17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исследовании мест боев </a:t>
            </a:r>
          </a:p>
          <a:p>
            <a:pPr algn="l">
              <a:spcBef>
                <a:spcPts val="0"/>
              </a:spcBef>
            </a:pPr>
            <a:r>
              <a:rPr lang="ru-RU" sz="17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партизан в Зуйских лесах.    </a:t>
            </a:r>
            <a:r>
              <a:rPr lang="ru-RU" sz="1700" u="sng" dirty="0" smtClean="0">
                <a:hlinkClick r:id="rId3"/>
              </a:rPr>
              <a:t>https</a:t>
            </a:r>
            <a:r>
              <a:rPr lang="ru-RU" sz="1700" u="sng" dirty="0">
                <a:hlinkClick r:id="rId3"/>
              </a:rPr>
              <a:t>://fcdtk.ru/control/museums</a:t>
            </a:r>
            <a:r>
              <a:rPr lang="ru-RU" sz="1700" dirty="0"/>
              <a:t> </a:t>
            </a:r>
          </a:p>
          <a:p>
            <a:pPr algn="l">
              <a:spcBef>
                <a:spcPts val="0"/>
              </a:spcBef>
            </a:pPr>
            <a:endParaRPr lang="ru-RU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67744" y="22031"/>
            <a:ext cx="4416425" cy="878572"/>
          </a:xfrm>
        </p:spPr>
        <p:txBody>
          <a:bodyPr>
            <a:normAutofit/>
          </a:bodyPr>
          <a:lstStyle/>
          <a:p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ИСТОРИЯ МУЗЕЯ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AutoShape 2" descr="D:\%D0%9C%D1%83%D0%B7%D0%B5%D0%B9%D0%BD%D0%BE%D0%B5 %D0%B4%D0%B5%D0%BB%D0%BE\i (1)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D:\%D0%9C%D1%83%D0%B7%D0%B5%D0%B9%D0%BD%D0%BE%D0%B5 %D0%B4%D0%B5%D0%BB%D0%BE\i (1).webp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653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 descr="D:\Музейное дело\depositphotos_8705492-stock-photo-vintage-backgroun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59" b="3327"/>
          <a:stretch/>
        </p:blipFill>
        <p:spPr bwMode="auto">
          <a:xfrm>
            <a:off x="0" y="0"/>
            <a:ext cx="9238029" cy="788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292080" y="312738"/>
            <a:ext cx="3096344" cy="36004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5234" y="180524"/>
            <a:ext cx="5014128" cy="1376268"/>
          </a:xfrm>
        </p:spPr>
        <p:txBody>
          <a:bodyPr>
            <a:normAutofit/>
          </a:bodyPr>
          <a:lstStyle/>
          <a:p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РУКОВОДИТЕЛЬ МУЗЕЯ – КОЛОСЮК НАДЕЖДА ВАСИЛЬЕВНА, УЧИТЕЛЬ ИСТОРИИ И ОБЩЕСТВОЗНАНИЯ. 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AutoShape 2" descr="D:\%D0%9C%D1%83%D0%B7%D0%B5%D0%B9%D0%BD%D0%BE%D0%B5 %D0%B4%D0%B5%D0%BB%D0%BE\i (1)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D:\%D0%9C%D1%83%D0%B7%D0%B5%D0%B9%D0%BD%D0%BE%D0%B5 %D0%B4%D0%B5%D0%BB%D0%BE\i (1).webp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92"/>
          <a:stretch/>
        </p:blipFill>
        <p:spPr>
          <a:xfrm>
            <a:off x="5669035" y="7937"/>
            <a:ext cx="3441183" cy="456339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33"/>
          <a:stretch/>
        </p:blipFill>
        <p:spPr>
          <a:xfrm rot="790288">
            <a:off x="7197296" y="3885705"/>
            <a:ext cx="2344657" cy="344041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8" t="2888" r="7696"/>
          <a:stretch/>
        </p:blipFill>
        <p:spPr>
          <a:xfrm rot="20397629">
            <a:off x="-97320" y="1754095"/>
            <a:ext cx="2520280" cy="381946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82" t="399" r="6097" b="-399"/>
          <a:stretch/>
        </p:blipFill>
        <p:spPr>
          <a:xfrm rot="903807">
            <a:off x="2864121" y="1727448"/>
            <a:ext cx="2760815" cy="400757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15" t="2751" r="3771" b="3800"/>
          <a:stretch/>
        </p:blipFill>
        <p:spPr>
          <a:xfrm rot="21150468">
            <a:off x="4803854" y="3858821"/>
            <a:ext cx="2473410" cy="3494181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81"/>
          <a:stretch/>
        </p:blipFill>
        <p:spPr>
          <a:xfrm>
            <a:off x="1343924" y="3929530"/>
            <a:ext cx="2528905" cy="3241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864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 descr="D:\Музейное дело\depositphotos_8705492-stock-photo-vintage-backgroun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59" b="3327"/>
          <a:stretch/>
        </p:blipFill>
        <p:spPr bwMode="auto">
          <a:xfrm>
            <a:off x="-1" y="-69078"/>
            <a:ext cx="9144000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5575" y="207392"/>
            <a:ext cx="3401144" cy="6389960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2018 году в окрестностях села Литвиненково был обнаружен археологический объект. </a:t>
            </a:r>
          </a:p>
          <a:p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Тарапан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находится на правом берегу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р.Зуя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юго-восточнее городища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Борут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-Хане на Внешней гряде Крымских гор. В полутора километрах юго-восточнее скифского городища на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г.Коныч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Археологический объект «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тарапан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не находится в реестре археологических памятников, поэтому не изучен и не описан в научной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литературе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499992" y="178936"/>
            <a:ext cx="4236913" cy="2725908"/>
          </a:xfrm>
        </p:spPr>
        <p:txBody>
          <a:bodyPr>
            <a:normAutofit/>
          </a:bodyPr>
          <a:lstStyle/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Тарапан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вырезанная в камне давильня для винограда, состоящая из двух соединенных между собой углублений — корыт. В одно корыто (большего размера), насыпались ягоды винограда, которые затем давили ногами. 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AutoShape 2" descr="D:\%D0%9C%D1%83%D0%B7%D0%B5%D0%B9%D0%BD%D0%BE%D0%B5 %D0%B4%D0%B5%D0%BB%D0%BE\i (1)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D:\%D0%9C%D1%83%D0%B7%D0%B5%D0%B9%D0%BD%D0%BE%D0%B5 %D0%B4%D0%B5%D0%BB%D0%BE\i (1).webp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2780928"/>
            <a:ext cx="5436096" cy="4077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263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 descr="D:\Музейное дело\depositphotos_8705492-stock-photo-vintage-backgroun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59" b="3327"/>
          <a:stretch/>
        </p:blipFill>
        <p:spPr bwMode="auto">
          <a:xfrm>
            <a:off x="0" y="0"/>
            <a:ext cx="9144000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5575" y="5823449"/>
            <a:ext cx="5064497" cy="930395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Скифское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городище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Борут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-Хане (1) и археологический объект «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тарапан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(2).</a:t>
            </a:r>
          </a:p>
          <a:p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0376" y="178936"/>
            <a:ext cx="8276530" cy="945808"/>
          </a:xfrm>
        </p:spPr>
        <p:txBody>
          <a:bodyPr>
            <a:normAutofit fontScale="90000"/>
          </a:bodyPr>
          <a:lstStyle/>
          <a:p>
            <a:r>
              <a:rPr lang="ru-RU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Обследование скифского городища </a:t>
            </a:r>
            <a:r>
              <a:rPr lang="ru-RU" sz="2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Борут</a:t>
            </a:r>
            <a:r>
              <a:rPr lang="ru-RU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-Хане в окрестностях села Литвиненково</a:t>
            </a:r>
            <a:r>
              <a:rPr lang="ru-RU" sz="2000" dirty="0"/>
              <a:t/>
            </a:r>
            <a:br>
              <a:rPr lang="ru-RU" sz="2000" dirty="0"/>
            </a:b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AutoShape 2" descr="D:\%D0%9C%D1%83%D0%B7%D0%B5%D0%B9%D0%BD%D0%BE%D0%B5 %D0%B4%D0%B5%D0%BB%D0%BE\i (1)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D:\%D0%9C%D1%83%D0%B7%D0%B5%D0%B9%D0%BD%D0%BE%D0%B5 %D0%B4%D0%B5%D0%BB%D0%BE\i (1).webp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" name="Рисунок 7"/>
          <p:cNvPicPr/>
          <p:nvPr/>
        </p:nvPicPr>
        <p:blipFill rotWithShape="1">
          <a:blip r:embed="rId3"/>
          <a:srcRect b="11469"/>
          <a:stretch/>
        </p:blipFill>
        <p:spPr bwMode="auto">
          <a:xfrm>
            <a:off x="1532337" y="908720"/>
            <a:ext cx="7200800" cy="471316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261957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 descr="D:\Музейное дело\depositphotos_8705492-stock-photo-vintage-backgroun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59" b="3327"/>
          <a:stretch/>
        </p:blipFill>
        <p:spPr bwMode="auto">
          <a:xfrm>
            <a:off x="-1" y="-69078"/>
            <a:ext cx="9144000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985" y="5240515"/>
            <a:ext cx="4992489" cy="1800200"/>
          </a:xfrm>
        </p:spPr>
        <p:txBody>
          <a:bodyPr>
            <a:normAutofit/>
          </a:bodyPr>
          <a:lstStyle/>
          <a:p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Скифское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городище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Борут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-Хане(1). Пещера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Кырк-Азиз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(2). Пещера-грот Федюшкина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Кобасы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(3).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.Зуя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(4).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GPS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координаты (5)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 smtClean="0"/>
          </a:p>
          <a:p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07974" y="178937"/>
            <a:ext cx="8428932" cy="657776"/>
          </a:xfrm>
        </p:spPr>
        <p:txBody>
          <a:bodyPr>
            <a:no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Обследование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памятников культуры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окрестностях села Литвиненково</a:t>
            </a:r>
            <a:r>
              <a:rPr lang="ru-RU" sz="1600" dirty="0"/>
              <a:t/>
            </a:r>
            <a:br>
              <a:rPr lang="ru-RU" sz="1600" dirty="0"/>
            </a:b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AutoShape 2" descr="D:\%D0%9C%D1%83%D0%B7%D0%B5%D0%B9%D0%BD%D0%BE%D0%B5 %D0%B4%D0%B5%D0%BB%D0%BE\i (1)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D:\%D0%9C%D1%83%D0%B7%D0%B5%D0%B9%D0%BD%D0%BE%D0%B5 %D0%B4%D0%B5%D0%BB%D0%BE\i (1).webp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" name="Рисунок 8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880158"/>
            <a:ext cx="8913415" cy="4462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292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 descr="D:\Музейное дело\depositphotos_8705492-stock-photo-vintage-backgroun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59" b="3327"/>
          <a:stretch/>
        </p:blipFill>
        <p:spPr bwMode="auto">
          <a:xfrm>
            <a:off x="-1" y="-69078"/>
            <a:ext cx="9144000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985" y="5240515"/>
            <a:ext cx="4992489" cy="1800200"/>
          </a:xfrm>
        </p:spPr>
        <p:txBody>
          <a:bodyPr>
            <a:normAutofit/>
          </a:bodyPr>
          <a:lstStyle/>
          <a:p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Скифское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городище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Борут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-Хане(1). Пещера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Кырк-Азиз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(2). Пещера-грот Федюшкина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Кобасы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(3).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Р.Зуя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(4). 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 smtClean="0"/>
          </a:p>
          <a:p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2776" y="178937"/>
            <a:ext cx="8124130" cy="657776"/>
          </a:xfrm>
        </p:spPr>
        <p:txBody>
          <a:bodyPr>
            <a:normAutofit/>
          </a:bodyPr>
          <a:lstStyle/>
          <a:p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AutoShape 2" descr="D:\%D0%9C%D1%83%D0%B7%D0%B5%D0%B9%D0%BD%D0%BE%D0%B5 %D0%B4%D0%B5%D0%BB%D0%BE\i (1)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D:\%D0%9C%D1%83%D0%B7%D0%B5%D0%B9%D0%BD%D0%BE%D0%B5 %D0%B4%D0%B5%D0%BB%D0%BE\i (1).webp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" name="Рисунок 7"/>
          <p:cNvPicPr/>
          <p:nvPr/>
        </p:nvPicPr>
        <p:blipFill>
          <a:blip r:embed="rId3"/>
          <a:stretch>
            <a:fillRect/>
          </a:stretch>
        </p:blipFill>
        <p:spPr>
          <a:xfrm>
            <a:off x="460376" y="836713"/>
            <a:ext cx="8432104" cy="4633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780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 descr="D:\Музейное дело\depositphotos_8705492-stock-photo-vintage-backgroun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59" b="3327"/>
          <a:stretch/>
        </p:blipFill>
        <p:spPr bwMode="auto">
          <a:xfrm>
            <a:off x="-1" y="-69078"/>
            <a:ext cx="9144000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5575" y="4023934"/>
            <a:ext cx="4873907" cy="2573418"/>
          </a:xfrm>
        </p:spPr>
        <p:txBody>
          <a:bodyPr>
            <a:normAutofit fontScale="92500" lnSpcReduction="20000"/>
          </a:bodyPr>
          <a:lstStyle/>
          <a:p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Итогом данной работы стало нанесение на карту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окрестностей села Литвиненково археологического объекта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тарапан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 Данный материал можно использовать на уроках географии, истории, на занятиях по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краеведению, внеурочной деятельности, а также пополнить фонды школьного музея.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499992" y="178936"/>
            <a:ext cx="4236913" cy="2725908"/>
          </a:xfrm>
        </p:spPr>
        <p:txBody>
          <a:bodyPr>
            <a:normAutofit/>
          </a:bodyPr>
          <a:lstStyle/>
          <a:p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AutoShape 2" descr="D:\%D0%9C%D1%83%D0%B7%D0%B5%D0%B9%D0%BD%D0%BE%D0%B5 %D0%B4%D0%B5%D0%BB%D0%BE\i (1)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D:\%D0%9C%D1%83%D0%B7%D0%B5%D0%B9%D0%BD%D0%BE%D0%B5 %D0%B4%D0%B5%D0%BB%D0%BE\i (1).webp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" name="Рисунок 9"/>
          <p:cNvPicPr/>
          <p:nvPr/>
        </p:nvPicPr>
        <p:blipFill rotWithShape="1">
          <a:blip r:embed="rId3"/>
          <a:srcRect l="9597" t="33299" r="2260"/>
          <a:stretch/>
        </p:blipFill>
        <p:spPr bwMode="auto">
          <a:xfrm>
            <a:off x="-18453" y="-112026"/>
            <a:ext cx="5616624" cy="384499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96" r="10808"/>
          <a:stretch/>
        </p:blipFill>
        <p:spPr>
          <a:xfrm>
            <a:off x="5029482" y="1885863"/>
            <a:ext cx="4375137" cy="5002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955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 descr="D:\Музейное дело\depositphotos_8705492-stock-photo-vintage-backgroun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59" b="3327"/>
          <a:stretch/>
        </p:blipFill>
        <p:spPr bwMode="auto">
          <a:xfrm>
            <a:off x="0" y="0"/>
            <a:ext cx="9144000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292080" y="312738"/>
            <a:ext cx="3096344" cy="36004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9361" y="80572"/>
            <a:ext cx="3876365" cy="6012724"/>
          </a:xfrm>
        </p:spPr>
        <p:txBody>
          <a:bodyPr>
            <a:normAutofit/>
          </a:bodyPr>
          <a:lstStyle/>
          <a:p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Кокошкин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Егор Дмитриевич в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2018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году стал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призером республиканского этапа Всероссийского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конкурса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научно-исследовательских краеведческих работ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обучающихся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«Отечество»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 номинации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«Археология»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AutoShape 2" descr="D:\%D0%9C%D1%83%D0%B7%D0%B5%D0%B9%D0%BD%D0%BE%D0%B5 %D0%B4%D0%B5%D0%BB%D0%BE\i (1)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D:\%D0%9C%D1%83%D0%B7%D0%B5%D0%B9%D0%BD%D0%BE%D0%B5 %D0%B4%D0%B5%D0%BB%D0%BE\i (1).webp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4759" y="160337"/>
            <a:ext cx="4720208" cy="6681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919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 descr="D:\Музейное дело\depositphotos_8705492-stock-photo-vintage-backgroun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59" b="3327"/>
          <a:stretch/>
        </p:blipFill>
        <p:spPr bwMode="auto">
          <a:xfrm>
            <a:off x="0" y="0"/>
            <a:ext cx="9144000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292080" y="312738"/>
            <a:ext cx="3096344" cy="36004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9361" y="80572"/>
            <a:ext cx="3876365" cy="2468185"/>
          </a:xfrm>
        </p:spPr>
        <p:txBody>
          <a:bodyPr>
            <a:normAutofit fontScale="90000"/>
          </a:bodyPr>
          <a:lstStyle/>
          <a:p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Кокошкин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Егор Дмитриевич в 2019 году стал Победителем  Всероссийского конкурса научно-исследовательских, проектных и творческих работ обучающихся «Обретенное поколение – наука, творчество, духовность» в номинации «Краеведение».</a:t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Награжден дипломом и медалью.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AutoShape 2" descr="D:\%D0%9C%D1%83%D0%B7%D0%B5%D0%B9%D0%BD%D0%BE%D0%B5 %D0%B4%D0%B5%D0%BB%D0%BE\i (1)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D:\%D0%9C%D1%83%D0%B7%D0%B5%D0%B9%D0%BD%D0%BE%D0%B5 %D0%B4%D0%B5%D0%BB%D0%BE\i (1).webp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1101" y="160337"/>
            <a:ext cx="4908368" cy="327096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0920" y="2492575"/>
            <a:ext cx="3141080" cy="4446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282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 descr="D:\Музейное дело\depositphotos_8705492-stock-photo-vintage-backgroun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59" b="3327"/>
          <a:stretch/>
        </p:blipFill>
        <p:spPr bwMode="auto">
          <a:xfrm>
            <a:off x="0" y="0"/>
            <a:ext cx="9144000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732512" y="145529"/>
            <a:ext cx="3411488" cy="3600400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Железняк Дарья Олеговна с Нестеренко Инной Дмитриевной в гостях у Николая Федоровича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Овдия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(житель села Ароматное, историк, краевед). 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5575" y="620688"/>
            <a:ext cx="3876365" cy="4752528"/>
          </a:xfrm>
        </p:spPr>
        <p:txBody>
          <a:bodyPr>
            <a:normAutofit/>
          </a:bodyPr>
          <a:lstStyle/>
          <a:p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AutoShape 2" descr="D:\%D0%9C%D1%83%D0%B7%D0%B5%D0%B9%D0%BD%D0%BE%D0%B5 %D0%B4%D0%B5%D0%BB%D0%BE\i (1)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D:\%D0%9C%D1%83%D0%B7%D0%B5%D0%B9%D0%BD%D0%BE%D0%B5 %D0%B4%D0%B5%D0%BB%D0%BE\i (1).webp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1" t="2750" r="5215" b="1701"/>
          <a:stretch/>
        </p:blipFill>
        <p:spPr>
          <a:xfrm rot="268035">
            <a:off x="5792994" y="2227952"/>
            <a:ext cx="3290521" cy="475297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3" t="1701" r="6661" b="1701"/>
          <a:stretch/>
        </p:blipFill>
        <p:spPr>
          <a:xfrm rot="20698023">
            <a:off x="153508" y="2451464"/>
            <a:ext cx="3310702" cy="4845651"/>
          </a:xfrm>
          <a:prstGeom prst="rect">
            <a:avLst/>
          </a:prstGeom>
        </p:spPr>
      </p:pic>
      <p:pic>
        <p:nvPicPr>
          <p:cNvPr id="7" name="Рисунок 6" descr="D:\Моя школа\Конкурсы, дипломы, приказы\Храм Ароматное\Фото\IMG_20200303_132534.jp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3" t="26733" r="1181" b="12201"/>
          <a:stretch/>
        </p:blipFill>
        <p:spPr bwMode="auto">
          <a:xfrm>
            <a:off x="135535" y="145529"/>
            <a:ext cx="5424537" cy="260337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85009" y="2846779"/>
            <a:ext cx="3330382" cy="2670900"/>
          </a:xfrm>
          <a:prstGeom prst="rect">
            <a:avLst/>
          </a:prstGeom>
        </p:spPr>
      </p:pic>
      <p:sp>
        <p:nvSpPr>
          <p:cNvPr id="11" name="Подзаголовок 2"/>
          <p:cNvSpPr txBox="1">
            <a:spLocks/>
          </p:cNvSpPr>
          <p:nvPr/>
        </p:nvSpPr>
        <p:spPr>
          <a:xfrm>
            <a:off x="2417602" y="5192961"/>
            <a:ext cx="4065195" cy="20891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Выдержка из сборника тезисов «Юность, наука, культура» в номинации «Краеведение» лауреат конкурса 2020 </a:t>
            </a:r>
          </a:p>
          <a:p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Железняк Дарья Олеговна </a:t>
            </a:r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0205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 descr="D:\Музейное дело\depositphotos_8705492-stock-photo-vintage-backgroun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59" b="3327"/>
          <a:stretch/>
        </p:blipFill>
        <p:spPr bwMode="auto">
          <a:xfrm>
            <a:off x="0" y="0"/>
            <a:ext cx="9144000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669257" y="59521"/>
            <a:ext cx="3254415" cy="840814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Нестеренко Инна Дмитриевна </a:t>
            </a:r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5575" y="620688"/>
            <a:ext cx="3086407" cy="5760640"/>
          </a:xfrm>
        </p:spPr>
        <p:txBody>
          <a:bodyPr>
            <a:normAutofit/>
          </a:bodyPr>
          <a:lstStyle/>
          <a:p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Диплом 2-й степени в Республиканской конференции «Православие в Крыму: история, традиции, современность» - 2022</a:t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иплом 2-й степени Всероссийский конкурс научно-исследовательских и творческих работ «Наука, творчество, духовность» в номинации «Краеведение» - 2021</a:t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Диплом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3-й 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степени в Республиканской конференции «Православие в Крыму: история, традиции, современность» -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2020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AutoShape 2" descr="D:\%D0%9C%D1%83%D0%B7%D0%B5%D0%B9%D0%BD%D0%BE%D0%B5 %D0%B4%D0%B5%D0%BB%D0%BE\i (1)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D:\%D0%9C%D1%83%D0%B7%D0%B5%D0%B9%D0%BD%D0%BE%D0%B5 %D0%B4%D0%B5%D0%BB%D0%BE\i (1).webp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12" t="21640" r="31888"/>
          <a:stretch/>
        </p:blipFill>
        <p:spPr>
          <a:xfrm>
            <a:off x="5983036" y="866266"/>
            <a:ext cx="2940637" cy="609374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34"/>
          <a:stretch/>
        </p:blipFill>
        <p:spPr>
          <a:xfrm rot="5400000">
            <a:off x="2815179" y="341561"/>
            <a:ext cx="3389808" cy="257210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16"/>
          <a:stretch/>
        </p:blipFill>
        <p:spPr>
          <a:xfrm>
            <a:off x="3224029" y="3366951"/>
            <a:ext cx="2538679" cy="3636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904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 descr="D:\Музейное дело\depositphotos_8705492-stock-photo-vintage-backgroun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59" b="3327"/>
          <a:stretch/>
        </p:blipFill>
        <p:spPr bwMode="auto">
          <a:xfrm>
            <a:off x="0" y="26819"/>
            <a:ext cx="9144000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5575" y="620688"/>
            <a:ext cx="8808913" cy="2952328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AutoShape 2" descr="D:\%D0%9C%D1%83%D0%B7%D0%B5%D0%B9%D0%BD%D0%BE%D0%B5 %D0%B4%D0%B5%D0%BB%D0%BE\i (1)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D:\%D0%9C%D1%83%D0%B7%D0%B5%D0%B9%D0%BD%D0%BE%D0%B5 %D0%B4%D0%B5%D0%BB%D0%BE\i (1).webp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0561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601</TotalTime>
  <Words>498</Words>
  <Application>Microsoft Office PowerPoint</Application>
  <PresentationFormat>Экран (4:3)</PresentationFormat>
  <Paragraphs>43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Arial</vt:lpstr>
      <vt:lpstr>Calibri</vt:lpstr>
      <vt:lpstr>Times New Roman</vt:lpstr>
      <vt:lpstr>Тема Office</vt:lpstr>
      <vt:lpstr>МУНИЦИПАЛЬНОЕ БЮДЖЕТНОЕ ОБЩЕОБРАЗОВАТЕЛЬНОЕ УЧРЕЖДЕНИЕ «ЛИТВИНЕНКОВСКАЯ СРЕДНЯЯ ШКОЛА» БЕЛОГОРСКОГО РАЙОНА РЕСПУБЛИКИ КРЫМ  ШКОЛЬНЫЙ ИСТОРИКО-КРАЕВЕДЧЕСКИЙ МУЗЕЙ РЕСПУБЛИКА КРЫМ БЕЛОГОРСКИЙ РАЙОН СЕЛО ЛИТВИНЕНКОВО  НОМИНАЦИЯ: «Поисково-исследовательская работа школьного музея»</vt:lpstr>
      <vt:lpstr>Школьный музей </vt:lpstr>
      <vt:lpstr>УСТАНОВОЧНЫЕ ДОКУМЕНТЫ ШКОЛЬНОГО МУЗЕЯ</vt:lpstr>
      <vt:lpstr>ИСТОРИЯ МУЗЕЯ</vt:lpstr>
      <vt:lpstr>РУКОВОДИТЕЛЬ МУЗЕЯ – КОЛОСЮК НАДЕЖДА ВАСИЛЬЕВНА, УЧИТЕЛЬ ИСТОРИИ И ОБЩЕСТВОЗНАНИЯ. </vt:lpstr>
      <vt:lpstr>Тарапан — вырезанная в камне давильня для винограда, состоящая из двух соединенных между собой углублений — корыт. В одно корыто (большего размера), насыпались ягоды винограда, которые затем давили ногами. </vt:lpstr>
      <vt:lpstr>Обследование скифского городища Борут-Хане в окрестностях села Литвиненково </vt:lpstr>
      <vt:lpstr>Обследование памятников культуры в окрестностях села Литвиненково </vt:lpstr>
      <vt:lpstr>Презентация PowerPoint</vt:lpstr>
      <vt:lpstr>Презентация PowerPoint</vt:lpstr>
      <vt:lpstr>Кокошкин Егор Дмитриевич в 2018 году стал призером республиканского этапа Всероссийского конкурса научно-исследовательских краеведческих работ обучающихся «Отечество» в номинации «Археология»   </vt:lpstr>
      <vt:lpstr>Кокошкин Егор Дмитриевич в 2019 году стал Победителем  Всероссийского конкурса научно-исследовательских, проектных и творческих работ обучающихся «Обретенное поколение – наука, творчество, духовность» в номинации «Краеведение».   Награжден дипломом и медалью.</vt:lpstr>
      <vt:lpstr>Презентация PowerPoint</vt:lpstr>
      <vt:lpstr>Диплом 2-й степени в Республиканской конференции «Православие в Крыму: история, традиции, современность» - 2022 Диплом 2-й степени Всероссийский конкурс научно-исследовательских и творческих работ «Наука, творчество, духовность» в номинации «Краеведение» - 2021 Диплом 3-й степени в Республиканской конференции «Православие в Крыму: история, традиции, современность» - 2020</vt:lpstr>
      <vt:lpstr>Спасибо за внимание!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БЮДЖЕТНОЕ ОБЩЕОБРАЗОВАТЕЛЬНОЕ УЧРЕЖДЕНИЕ «ЛИТВИНЕНКОВСКАЯ СРЕДНЯЯ ШКОЛА» БЕЛОГОРСКОГО РАЙОНА РЕСПУБЛИКИ КРЫМ  ИСТОРИКО-КРАЕВЕДЧЕСКИЙ МУЗЕЙ</dc:title>
  <dc:creator>user</dc:creator>
  <cp:lastModifiedBy>Пользователь</cp:lastModifiedBy>
  <cp:revision>42</cp:revision>
  <dcterms:created xsi:type="dcterms:W3CDTF">2022-09-21T07:45:24Z</dcterms:created>
  <dcterms:modified xsi:type="dcterms:W3CDTF">2023-06-04T17:34:48Z</dcterms:modified>
</cp:coreProperties>
</file>