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1" r:id="rId6"/>
    <p:sldId id="267" r:id="rId7"/>
    <p:sldId id="277" r:id="rId8"/>
    <p:sldId id="278" r:id="rId9"/>
    <p:sldId id="279" r:id="rId10"/>
    <p:sldId id="275" r:id="rId11"/>
    <p:sldId id="274" r:id="rId12"/>
    <p:sldId id="276" r:id="rId13"/>
    <p:sldId id="272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cdtk.ru/control/museum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узейное дело\media_101417m161081500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b="6400"/>
          <a:stretch/>
        </p:blipFill>
        <p:spPr bwMode="auto">
          <a:xfrm>
            <a:off x="0" y="8016"/>
            <a:ext cx="9144000" cy="69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508" y="260648"/>
            <a:ext cx="8856984" cy="23408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«ЛИТВИНЕНКОВСКАЯ СРЕДНЯЯ ШКОЛА» БЕЛОГОРСКОГО РАЙОНА РЕСПУБЛИКИ КРЫМ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ШКОЛЬНЫЙ ИСТОРИКО-КРАЕВЕДЧЕСКИЙ МУЗЕЙ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РЕСПУБЛИКА КРЫМ БЕЛОГОРСКИЙ РАЙОН СЕЛО ЛИТВИНЕНКОВО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НОМИНАЦИЯ: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работа школьного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-1" y="-69078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575" y="4023934"/>
            <a:ext cx="4873907" cy="257341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данной работы стало нанесение на карту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окрестностей села Литвиненково археологического объекта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тарапан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Данный материал можно использовать на уроках географии, истории, на занятиях по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краеведению, внеурочной деятельности, а также пополнить фонды школьного музея.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178936"/>
            <a:ext cx="4236913" cy="2725908"/>
          </a:xfrm>
        </p:spPr>
        <p:txBody>
          <a:bodyPr>
            <a:normAutofit/>
          </a:bodyPr>
          <a:lstStyle/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597" t="33299" r="2260"/>
          <a:stretch/>
        </p:blipFill>
        <p:spPr bwMode="auto">
          <a:xfrm>
            <a:off x="-18453" y="-112026"/>
            <a:ext cx="5616624" cy="3844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6" r="10808"/>
          <a:stretch/>
        </p:blipFill>
        <p:spPr>
          <a:xfrm>
            <a:off x="5029482" y="1885863"/>
            <a:ext cx="4375137" cy="50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12738"/>
            <a:ext cx="3096344" cy="360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361" y="80572"/>
            <a:ext cx="3876365" cy="6012724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Кокошкин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Егор Дмитриевич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году стал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призером республиканского этапа Всероссийского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научно-исследовательских краеведческих работ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«Отечество»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«Археология»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59" y="160337"/>
            <a:ext cx="4720208" cy="668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12738"/>
            <a:ext cx="3096344" cy="360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361" y="80572"/>
            <a:ext cx="3876365" cy="2468185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Кокошкин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Егор Дмитриевич в 2019 году стал Победителем  Всероссийского конкурса научно-исследовательских, проектных и творческих работ обучающихся «Обретенное поколение – наука, творчество, духовность» в номинации «Краеведение».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Награжден дипломом и медалью.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01" y="160337"/>
            <a:ext cx="4908368" cy="3270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20" y="2492575"/>
            <a:ext cx="3141080" cy="44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32512" y="145529"/>
            <a:ext cx="3411488" cy="36004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Железняк Дарья Олеговна с Нестеренко Инной Дмитриевной в гостях у Николая Федоровича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Овдия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(житель села Ароматное, историк, краевед).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620688"/>
            <a:ext cx="3876365" cy="4752528"/>
          </a:xfrm>
        </p:spPr>
        <p:txBody>
          <a:bodyPr>
            <a:normAutofit/>
          </a:bodyPr>
          <a:lstStyle/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2750" r="5215" b="1701"/>
          <a:stretch/>
        </p:blipFill>
        <p:spPr>
          <a:xfrm rot="268035">
            <a:off x="5792994" y="2227952"/>
            <a:ext cx="3290521" cy="4752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1701" r="6661" b="1701"/>
          <a:stretch/>
        </p:blipFill>
        <p:spPr>
          <a:xfrm rot="20698023">
            <a:off x="153508" y="2451464"/>
            <a:ext cx="3310702" cy="4845651"/>
          </a:xfrm>
          <a:prstGeom prst="rect">
            <a:avLst/>
          </a:prstGeom>
        </p:spPr>
      </p:pic>
      <p:pic>
        <p:nvPicPr>
          <p:cNvPr id="7" name="Рисунок 6" descr="D:\Моя школа\Конкурсы, дипломы, приказы\Храм Ароматное\Фото\IMG_20200303_13253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26733" r="1181" b="12201"/>
          <a:stretch/>
        </p:blipFill>
        <p:spPr bwMode="auto">
          <a:xfrm>
            <a:off x="135535" y="145529"/>
            <a:ext cx="5424537" cy="2603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009" y="2846779"/>
            <a:ext cx="3330382" cy="2670900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417602" y="5192961"/>
            <a:ext cx="4065195" cy="208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Выдержка из сборника тезисов «Юность, наука, культура» в номинации «Краеведение» лауреат конкурса 2020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Железняк Дарья Олеговна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9257" y="59521"/>
            <a:ext cx="3254415" cy="84081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Нестеренко Инна Дмитриевна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620688"/>
            <a:ext cx="3086407" cy="576064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Диплом 2-й степени в Республиканской конференции «Православие в Крыму: история, традиции, современность» - 2022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иплом 2-й степени Всероссийский конкурс научно-исследовательских и творческих работ «Наука, творчество, духовность» в номинации «Краеведение» - 2021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3-й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степени в Республиканской конференции «Православие в Крыму: история, традиции, современность» -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21640" r="31888"/>
          <a:stretch/>
        </p:blipFill>
        <p:spPr>
          <a:xfrm>
            <a:off x="5983036" y="866266"/>
            <a:ext cx="2940637" cy="6093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/>
        </p:blipFill>
        <p:spPr>
          <a:xfrm rot="5400000">
            <a:off x="2815179" y="341561"/>
            <a:ext cx="3389808" cy="2572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/>
          <a:stretch/>
        </p:blipFill>
        <p:spPr>
          <a:xfrm>
            <a:off x="3224029" y="3366951"/>
            <a:ext cx="2538679" cy="36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26819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620688"/>
            <a:ext cx="8808913" cy="29523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5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-30714" y="7937"/>
            <a:ext cx="9238029" cy="78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4293096"/>
            <a:ext cx="5000600" cy="13457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508" y="260648"/>
            <a:ext cx="2844316" cy="177616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Школьный музей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r="5110"/>
          <a:stretch/>
        </p:blipFill>
        <p:spPr>
          <a:xfrm rot="20547472">
            <a:off x="-216373" y="2993757"/>
            <a:ext cx="4747453" cy="4458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4082" r="6572" b="9652"/>
          <a:stretch/>
        </p:blipFill>
        <p:spPr>
          <a:xfrm rot="971330">
            <a:off x="2474226" y="239416"/>
            <a:ext cx="6730819" cy="42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17171" y="31743"/>
            <a:ext cx="9238029" cy="78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12738"/>
            <a:ext cx="3096344" cy="360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5315614"/>
            <a:ext cx="4416425" cy="135396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УСТАНОВОЧНЫЕ ДОКУМЕНТЫ ШКОЛЬНОГО МУЗЕЯ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6951" r="9549" b="8001"/>
          <a:stretch/>
        </p:blipFill>
        <p:spPr>
          <a:xfrm rot="20543505">
            <a:off x="134410" y="376242"/>
            <a:ext cx="2890145" cy="4256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6190" b="6239"/>
          <a:stretch/>
        </p:blipFill>
        <p:spPr>
          <a:xfrm rot="888963">
            <a:off x="6094320" y="461616"/>
            <a:ext cx="2900417" cy="4184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1449" r="4653" b="3402"/>
          <a:stretch/>
        </p:blipFill>
        <p:spPr>
          <a:xfrm>
            <a:off x="2987825" y="38810"/>
            <a:ext cx="3065850" cy="44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1" y="-20073"/>
            <a:ext cx="9144000" cy="68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377" y="692696"/>
            <a:ext cx="8612104" cy="59046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создан 11 июня 2013 года. В создании школьного музея принимали участие педагоги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школы, а также местные индивидуальные предприниматели, депутаты Зуйского сельского совета, коллектив Зуйского Дома Культуры и общественная организация «Русская община Крыма». В музее представлены такие экспозиции как: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Окаменелости Крыма;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Крыма;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гончарного мастерства;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Орудия труда народов Крыма;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войны;</a:t>
            </a:r>
          </a:p>
          <a:p>
            <a:pPr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быт.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проводятся экскурсии, встречи с ветеранами, уроки Мужества, уроки истории.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направлений работы музея является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деятельность,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заключается в поиске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пропавших без вести в годы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Великой Отечественной войны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 (работа в архивах)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исследовании мест боев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 в Зуйских лесах.    </a:t>
            </a:r>
            <a:r>
              <a:rPr lang="ru-RU" sz="1700" u="sng" dirty="0" smtClean="0">
                <a:hlinkClick r:id="rId3"/>
              </a:rPr>
              <a:t>https</a:t>
            </a:r>
            <a:r>
              <a:rPr lang="ru-RU" sz="1700" u="sng" dirty="0">
                <a:hlinkClick r:id="rId3"/>
              </a:rPr>
              <a:t>://fcdtk.ru/control/museums</a:t>
            </a:r>
            <a:r>
              <a:rPr lang="ru-RU" sz="1700" dirty="0"/>
              <a:t> </a:t>
            </a:r>
          </a:p>
          <a:p>
            <a:pPr algn="l">
              <a:spcBef>
                <a:spcPts val="0"/>
              </a:spcBef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2031"/>
            <a:ext cx="4416425" cy="8785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ИСТОРИЯ МУЗЕЯ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238029" cy="78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12738"/>
            <a:ext cx="3096344" cy="360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234" y="180524"/>
            <a:ext cx="5014128" cy="13762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РУКОВОДИТЕЛЬ МУЗЕЯ – КОЛОСЮК НАДЕЖДА ВАСИЛЬЕВНА, УЧИТЕЛЬ ИСТОРИИ И ОБЩЕСТВОЗНАНИЯ.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2"/>
          <a:stretch/>
        </p:blipFill>
        <p:spPr>
          <a:xfrm>
            <a:off x="5669035" y="7937"/>
            <a:ext cx="3441183" cy="4563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3"/>
          <a:stretch/>
        </p:blipFill>
        <p:spPr>
          <a:xfrm rot="790288">
            <a:off x="7197296" y="3885705"/>
            <a:ext cx="2344657" cy="3440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888" r="7696"/>
          <a:stretch/>
        </p:blipFill>
        <p:spPr>
          <a:xfrm rot="20397629">
            <a:off x="-97320" y="1754095"/>
            <a:ext cx="2520280" cy="38194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t="399" r="6097" b="-399"/>
          <a:stretch/>
        </p:blipFill>
        <p:spPr>
          <a:xfrm rot="903807">
            <a:off x="2864121" y="1727448"/>
            <a:ext cx="2760815" cy="40075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2751" r="3771" b="3800"/>
          <a:stretch/>
        </p:blipFill>
        <p:spPr>
          <a:xfrm rot="21150468">
            <a:off x="4803854" y="3858821"/>
            <a:ext cx="2473410" cy="34941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"/>
          <a:stretch/>
        </p:blipFill>
        <p:spPr>
          <a:xfrm>
            <a:off x="1343924" y="3929530"/>
            <a:ext cx="2528905" cy="32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-1" y="-69078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575" y="207392"/>
            <a:ext cx="3401144" cy="63899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окрестностях села Литвиненково был обнаружен археологический объект.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Тарапан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находится на правом берегу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р.Зуя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юго-восточнее городища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-Хане на Внешней гряде Крымских гор. В полутора километрах юго-восточнее скифского городища 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г.Коныч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Археологический объект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тарапан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не находится в реестре археологических памятников, поэтому не изучен и не описан в научной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178936"/>
            <a:ext cx="4236913" cy="2725908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Тарапан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вырезанная в камне давильня для винограда, состоящая из двух соединенных между собой углублений — корыт. В одно корыто (большего размера), насыпались ягоды винограда, которые затем давили ногами.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575" y="5823449"/>
            <a:ext cx="5064497" cy="93039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Скифское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-Хане (1) и археологический объект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тарапан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(2).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6" y="178936"/>
            <a:ext cx="8276530" cy="94580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скифского городища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Борут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-Хане в окрестностях села Литвиненково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b="11469"/>
          <a:stretch/>
        </p:blipFill>
        <p:spPr bwMode="auto">
          <a:xfrm>
            <a:off x="1532337" y="908720"/>
            <a:ext cx="7200800" cy="4713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9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-1" y="-69078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85" y="5240515"/>
            <a:ext cx="4992489" cy="180020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Скифское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-Хане(1). Пещера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Кырк-Азиз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(2). Пещера-грот Федюшкина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Кобасы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.Зуя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координаты (5)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/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4" y="178937"/>
            <a:ext cx="8428932" cy="65777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памятников культуры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окрестностях села Литвиненково</a:t>
            </a:r>
            <a:r>
              <a:rPr lang="ru-RU" sz="1600" dirty="0"/>
              <a:t/>
            </a:r>
            <a:br>
              <a:rPr lang="ru-RU" sz="1600" dirty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80158"/>
            <a:ext cx="8913415" cy="44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узейное дело\depositphotos_8705492-stock-photo-vintage-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327"/>
          <a:stretch/>
        </p:blipFill>
        <p:spPr bwMode="auto">
          <a:xfrm>
            <a:off x="-1" y="-69078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85" y="5240515"/>
            <a:ext cx="4992489" cy="180020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Скифское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-Хане(1). Пещера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Кырк-Азиз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(2). Пещера-грот Федюшкина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Кобасы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Р.Зуя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/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776" y="178937"/>
            <a:ext cx="8124130" cy="657776"/>
          </a:xfrm>
        </p:spPr>
        <p:txBody>
          <a:bodyPr>
            <a:normAutofit/>
          </a:bodyPr>
          <a:lstStyle/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:\%D0%9C%D1%83%D0%B7%D0%B5%D0%B9%D0%BD%D0%BE%D0%B5 %D0%B4%D0%B5%D0%BB%D0%BE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0376" y="836713"/>
            <a:ext cx="8432104" cy="46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498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МУНИЦИПАЛЬНОЕ БЮДЖЕТНОЕ ОБЩЕОБРАЗОВАТЕЛЬНОЕ УЧРЕЖДЕНИЕ «ЛИТВИНЕНКОВСКАЯ СРЕДНЯЯ ШКОЛА» БЕЛОГОРСКОГО РАЙОНА РЕСПУБЛИКИ КРЫМ  ШКОЛЬНЫЙ ИСТОРИКО-КРАЕВЕДЧЕСКИЙ МУЗЕЙ РЕСПУБЛИКА КРЫМ БЕЛОГОРСКИЙ РАЙОН СЕЛО ЛИТВИНЕНКОВО  НОМИНАЦИЯ: «Поисково-исследовательская работа школьного музея»</vt:lpstr>
      <vt:lpstr>Школьный музей </vt:lpstr>
      <vt:lpstr>УСТАНОВОЧНЫЕ ДОКУМЕНТЫ ШКОЛЬНОГО МУЗЕЯ</vt:lpstr>
      <vt:lpstr>ИСТОРИЯ МУЗЕЯ</vt:lpstr>
      <vt:lpstr>РУКОВОДИТЕЛЬ МУЗЕЯ – КОЛОСЮК НАДЕЖДА ВАСИЛЬЕВНА, УЧИТЕЛЬ ИСТОРИИ И ОБЩЕСТВОЗНАНИЯ. </vt:lpstr>
      <vt:lpstr>Тарапан — вырезанная в камне давильня для винограда, состоящая из двух соединенных между собой углублений — корыт. В одно корыто (большего размера), насыпались ягоды винограда, которые затем давили ногами. </vt:lpstr>
      <vt:lpstr>Обследование скифского городища Борут-Хане в окрестностях села Литвиненково </vt:lpstr>
      <vt:lpstr>Обследование памятников культуры в окрестностях села Литвиненково </vt:lpstr>
      <vt:lpstr>Презентация PowerPoint</vt:lpstr>
      <vt:lpstr>Презентация PowerPoint</vt:lpstr>
      <vt:lpstr>Кокошкин Егор Дмитриевич в 2018 году стал призером республиканского этапа Всероссийского конкурса научно-исследовательских краеведческих работ обучающихся «Отечество» в номинации «Археология»   </vt:lpstr>
      <vt:lpstr>Кокошкин Егор Дмитриевич в 2019 году стал Победителем  Всероссийского конкурса научно-исследовательских, проектных и творческих работ обучающихся «Обретенное поколение – наука, творчество, духовность» в номинации «Краеведение».   Награжден дипломом и медалью.</vt:lpstr>
      <vt:lpstr>Презентация PowerPoint</vt:lpstr>
      <vt:lpstr>Диплом 2-й степени в Республиканской конференции «Православие в Крыму: история, традиции, современность» - 2022 Диплом 2-й степени Всероссийский конкурс научно-исследовательских и творческих работ «Наука, творчество, духовность» в номинации «Краеведение» - 2021 Диплом 3-й степени в Республиканской конференции «Православие в Крыму: история, традиции, современность» - 2020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«ЛИТВИНЕНКОВСКАЯ СРЕДНЯЯ ШКОЛА» БЕЛОГОРСКОГО РАЙОНА РЕСПУБЛИКИ КРЫМ  ИСТОРИКО-КРАЕВЕДЧЕСКИЙ МУЗЕЙ</dc:title>
  <dc:creator>user</dc:creator>
  <cp:lastModifiedBy>Пользователь</cp:lastModifiedBy>
  <cp:revision>42</cp:revision>
  <dcterms:created xsi:type="dcterms:W3CDTF">2022-09-21T07:45:24Z</dcterms:created>
  <dcterms:modified xsi:type="dcterms:W3CDTF">2023-06-04T17:34:48Z</dcterms:modified>
</cp:coreProperties>
</file>