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3" r:id="rId4"/>
    <p:sldId id="266" r:id="rId5"/>
    <p:sldId id="258" r:id="rId6"/>
    <p:sldId id="257" r:id="rId7"/>
    <p:sldId id="271" r:id="rId8"/>
    <p:sldId id="265" r:id="rId9"/>
    <p:sldId id="259" r:id="rId10"/>
    <p:sldId id="268" r:id="rId11"/>
    <p:sldId id="269" r:id="rId12"/>
    <p:sldId id="260" r:id="rId13"/>
    <p:sldId id="261" r:id="rId14"/>
    <p:sldId id="262" r:id="rId15"/>
    <p:sldId id="263" r:id="rId16"/>
    <p:sldId id="272" r:id="rId17"/>
    <p:sldId id="264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492760"/>
            <a:ext cx="5105400" cy="2868168"/>
          </a:xfrm>
        </p:spPr>
        <p:txBody>
          <a:bodyPr>
            <a:normAutofit fontScale="90000"/>
          </a:bodyPr>
          <a:lstStyle/>
          <a:p>
            <a:r>
              <a:rPr lang="ru-RU" dirty="0"/>
              <a:t>Психолого-педагогическое сопровождение одаренных детей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61728"/>
            <a:ext cx="5114778" cy="1800200"/>
          </a:xfrm>
        </p:spPr>
        <p:txBody>
          <a:bodyPr>
            <a:normAutofit/>
          </a:bodyPr>
          <a:lstStyle/>
          <a:p>
            <a:r>
              <a:rPr lang="ru-RU" dirty="0"/>
              <a:t> МБОУ Литвиненковская СШ 2023г </a:t>
            </a:r>
          </a:p>
          <a:p>
            <a:r>
              <a:rPr lang="ru-RU" dirty="0"/>
              <a:t>Педагог-психолог Афонина Л.М.   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44680" cy="1202392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Работа психолога- как составная часть общешкольной программы работы с одаренными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Психолог начинает свою работу с заказа со стороны педагога, руководителя, родителя, ученика, и заканчивает свою работу рекомендацией.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психологического сопровождения: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содействие в выявлении одаренных учащихся, поддержке и развитии талантливых детей, их самореализации, профессиональном самоопределении, сохранении психологического и физического здоровья.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ЗАДАЧИ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7239000" cy="4846320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совместно с другими специалистами учреждения образования, с педагогами- определение критериев одаренных детей, выявление школьников, требующих особого маршрута сопровождения;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содействие формированию позитивной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самоотношения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самоуважения,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самопринятия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 эмоциональной устойчивости, формирование навыков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преодоление стресса, поведения в экстремальных ситуациях (на конкурсах, олимпиадах, экзаменах)..;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содействие  в повышении квалификации педагогов, работающих с талантливыми детьми.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Этапы психологического сопровождения одаренных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Диагностика .(изучение индивидуальных особенностей школьников.)</a:t>
            </a:r>
          </a:p>
          <a:p>
            <a:r>
              <a:rPr lang="ru-RU" dirty="0" err="1"/>
              <a:t>Психокоррекция</a:t>
            </a:r>
            <a:endParaRPr lang="ru-RU" dirty="0"/>
          </a:p>
          <a:p>
            <a:r>
              <a:rPr lang="ru-RU" dirty="0"/>
              <a:t>Развитие</a:t>
            </a:r>
          </a:p>
          <a:p>
            <a:r>
              <a:rPr lang="ru-RU" dirty="0"/>
              <a:t>Психологическое консультирование</a:t>
            </a:r>
          </a:p>
          <a:p>
            <a:r>
              <a:rPr lang="ru-RU" dirty="0"/>
              <a:t>Психологическое просвещение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Стратегия работы с одаренными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1этап – аналитический- при выявлении одаренных детей учитываются их успехи в какой либо деятельности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этап- диагностический (5-9) классы  индивидуальная оценка  интеллектуальных, познавательных, творческих возможностей и способностей ребенка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Диагностическиие</a:t>
            </a:r>
            <a:r>
              <a:rPr lang="ru-RU" dirty="0"/>
              <a:t> этапы одаренности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9416"/>
            <a:ext cx="7632848" cy="484632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Номинация - имена кандидатов в одаренные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Выявление проявлений одаренности в разных видах деятельности, поведении (наблюдения, рейтинг, анкеты)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Изучение условий развития ребенка в семье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( беседы,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опросники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интервью…)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Оценка учащегося его сверстниками (сведения о   способностях, не проявляющихся в успеваемости и достижениях.) 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Самооценка способностей, мотивации интересов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Оценка школьной успеваемости.                                                Психологическое тестирование( интересы, склонности, особенности мышления)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Формы работы с одаренными учащимися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41187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Объединения дополнительного образования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Групповые занятия с сильными учащимися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Факультативы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Кружки по интересам.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Олимпиады и конкурсы.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по индивидуальным планам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Творческие мастерские;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сотрудничество с другими школами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Развитие личностных качеств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творческое мышление;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инициативность;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к обоснованному риску;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уверенность в себе;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адекватную самооценку;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умение сотрудничать с партнерами;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мотивацию достижения;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высокую работоспособность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Сохранение  психофизиологического здоровья одаренных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5"/>
            <a:ext cx="7920880" cy="46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Работа педагога-психолога по сохранению психофизиологического здоровья одаренных детей включает в себя мониторинг загруженности ребенка интеллектуальным или иным трудом, формирование установок на здоровый образ жизни, содействие освоению родителями способов формирования позитивной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как фактора наиболее полной реализации потенциальных возможностей подростков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723900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Психологическое сопровождение одаренных учащихся школы представляет собой структурированный, последовательный вид деятельности, являющийся неотъемлемой частью системы работы учреждения образования по выявлению, сопровождению, и развитию одаренных детей.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обучения и развития одаренных детей в образовательном учреждении  эффективно если: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детская одаренность рассматривается с позиции комплексного подхода во взаимосвязи трех составляющих - выявление, обучение и развитие, опирается на научные критерии одаренности;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создана и широко применяется объективная диагностика детской одаренности на разных этапах жизнедеятельности ребенка;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выявлены основные принципы организации обучения одаренных школьников;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структуры  образовательных учреждений в своем целевом и функциональном проявлении будут обеспечивать необходимые условия непрерывного развития одаренного ребенка.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Одаренный ребенок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Одаренный ребенок это человек, обладающий определенным уровнем мыслительной гибкости.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Одаренный ребенок это человек, способный к самостоятельному и конструктивному выбору в различных ситуациях с той или иной степенью неопределенности.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Одаренный ребенок это человек социально состоятельный, способный к эффективной ориентации и самореализации в разных социальных средах.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Формирование данных качеств, способностей, характеристик более эффективно может быть осуществлено через специально организованную образовательную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…Врожденные дарования подобны диким растениям и нуждаются в выращивании с помощью ученых занятий.</a:t>
            </a:r>
            <a:br>
              <a:rPr lang="ru-RU" dirty="0"/>
            </a:br>
            <a:r>
              <a:rPr lang="ru-RU" dirty="0"/>
              <a:t>Ф. Бэкон</a:t>
            </a:r>
            <a:br>
              <a:rPr lang="ru-RU" dirty="0"/>
            </a:br>
            <a:r>
              <a:rPr lang="ru-RU" dirty="0"/>
              <a:t>Давно уже было замечено, что таланты являются всюду и всегда, где и когда существуют общественные условия, благоприятные для их развития.</a:t>
            </a:r>
            <a:br>
              <a:rPr lang="ru-RU" dirty="0"/>
            </a:br>
            <a:r>
              <a:rPr lang="ru-RU" dirty="0"/>
              <a:t>Г.В. Плеханов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…Врожденные дарования подобны диким растениям и нуждаются в выращивании с помощью ученых занятий.</a:t>
            </a:r>
            <a:br>
              <a:rPr lang="ru-RU" dirty="0"/>
            </a:br>
            <a:r>
              <a:rPr lang="ru-RU" dirty="0"/>
              <a:t>Ф. Бэкон</a:t>
            </a:r>
            <a:br>
              <a:rPr lang="ru-RU" dirty="0"/>
            </a:br>
            <a:r>
              <a:rPr lang="ru-RU" dirty="0"/>
              <a:t>Давно уже было замечено, что таланты являются всюду и всегда, где и когда существуют общественные условия, благоприятные для их развития.</a:t>
            </a:r>
            <a:br>
              <a:rPr lang="ru-RU" dirty="0"/>
            </a:br>
            <a:r>
              <a:rPr lang="ru-RU" dirty="0"/>
              <a:t>Г.В. Плеханов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 нет простора для проявления способности, там нет и способности.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Л. Фейербах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Психологическое сопровождение одаренных учащихся школы представляет собой структурированный, последовательный вид деятельности, являющийся неотъемлемой частью системы работы учреждения образования по выявлению, сопровождению, и развитию одаренных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СПОСОБНоСТИ</a:t>
            </a:r>
            <a:r>
              <a:rPr lang="ru-RU" dirty="0"/>
              <a:t> И ОДАРЕННОСТЬ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Одаренность – это системное, развивающееся в течение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Способностями называют индивидуальные особенности личности, помогающие ей успешно заниматься определенной деятельностью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Степень одаренности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Первая- сверх одаренные дети(гении- 1ребенок на 10.000)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Вторая - высокоодаренные или талантливые              (2-3%)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Третья- одаренные (15-20%)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детской одаренности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7768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1. Общая одаренность (касающаяся всех сторон психической жизни ребенка).                                                     2. Специальная одаренность (проявляющаяся в какой-либо специальной деятельности).                  3. Актуальная или явная одаренность (показатели успешности, уже имеющейся в наличии).                                                                      4. Потенциальная или скрытая одаренность (показатели возможности реализации неких способностей при соблюдении определенных условий).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704856" cy="804704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Общие признаки одаренности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Отличная память, способность классифицировать информацию, умение пользоваться накопленными знаниями, большой словарный запас, интерес к чтению, используют в речи сложные синтаксические конструкции, придумывают новые слова, предпочитают чтение словарей и интеллектуальные игры.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 некоторых детей доминируют математические способности.                       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Одаренные дети обладают повышенной концентрацией внимания, упорные в достижении результата в сфере, которая им интересна.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Оригинальны. С чувством юмора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с необыкновенно высоким общим уровнем умственного развития при прочих равных условиях (выявляются уже в младшем школьном возрасте);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с признаками специальной умственной одаренности в определенной области науки или деятельности (выявляются в младшем школьном и подростковом возрасте);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учащиеся, не достигающие по каким-либо причинам успехов в учении, но обладающие яркой познавательной активностью, оригинальностью психического склада, умственных резервов (ярко проявляют себя в старшем школьном возрасте).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Трудности одаренных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1.Неприязнь к обучению.                             2.Игровые интересы.                                  3.Конформность.                                                                     4.Погружение в философские проблемы. 5.Несоответствие между физическим, интеллектуальным и социальным развитием.                                                           6.Стремление к совершенству..                         7.Потребность во внимании взрослых.                  8.По мере взросления основным структурным компонентом одаренности и творческого развития ребенка становиться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1084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Times New Roman</vt:lpstr>
      <vt:lpstr>Trebuchet MS</vt:lpstr>
      <vt:lpstr>Wingdings</vt:lpstr>
      <vt:lpstr>Wingdings 2</vt:lpstr>
      <vt:lpstr>Изящная</vt:lpstr>
      <vt:lpstr>Психолого-педагогическое сопровождение одаренных детей </vt:lpstr>
      <vt:lpstr>Одаренный ребенок</vt:lpstr>
      <vt:lpstr>  …Врожденные дарования подобны диким растениям и нуждаются в выращивании с помощью ученых занятий. Ф. Бэкон Давно уже было замечено, что таланты являются всюду и всегда, где и когда существуют общественные условия, благоприятные для их развития. Г.В. Плеханов        …Врожденные дарования подобны диким растениям и нуждаются в выращивании с помощью ученых занятий. Ф. Бэкон Давно уже было замечено, что таланты являются всюду и всегда, где и когда существуют общественные условия, благоприятные для их развития. Г.В. Плеханов        </vt:lpstr>
      <vt:lpstr>СПОСОБНоСТИ И ОДАРЕННОСТЬ</vt:lpstr>
      <vt:lpstr>Степень одаренности</vt:lpstr>
      <vt:lpstr>Классификация детской одаренности</vt:lpstr>
      <vt:lpstr>Общие признаки одаренности</vt:lpstr>
      <vt:lpstr>критерии</vt:lpstr>
      <vt:lpstr>Трудности одаренных детей</vt:lpstr>
      <vt:lpstr>Работа психолога- как составная часть общешкольной программы работы с одаренными детьми</vt:lpstr>
      <vt:lpstr>ЗАДАЧИ </vt:lpstr>
      <vt:lpstr>Этапы психологического сопровождения одаренных детей</vt:lpstr>
      <vt:lpstr>Стратегия работы с одаренными детьми</vt:lpstr>
      <vt:lpstr>Диагностическиие этапы одаренности</vt:lpstr>
      <vt:lpstr>Формы работы с одаренными учащимися</vt:lpstr>
      <vt:lpstr>Развитие личностных качеств</vt:lpstr>
      <vt:lpstr>Сохранение  психофизиологического здоровья одаренных детей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kia</cp:lastModifiedBy>
  <cp:revision>70</cp:revision>
  <dcterms:created xsi:type="dcterms:W3CDTF">2013-11-10T00:45:03Z</dcterms:created>
  <dcterms:modified xsi:type="dcterms:W3CDTF">2023-05-18T20:43:37Z</dcterms:modified>
</cp:coreProperties>
</file>