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12192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BBD4"/>
    <a:srgbClr val="00ACC8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81" autoAdjust="0"/>
    <p:restoredTop sz="95501" autoAdjust="0"/>
  </p:normalViewPr>
  <p:slideViewPr>
    <p:cSldViewPr snapToGrid="0">
      <p:cViewPr varScale="1">
        <p:scale>
          <a:sx n="45" d="100"/>
          <a:sy n="45" d="100"/>
        </p:scale>
        <p:origin x="230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2AAD5-EBF3-4EA9-803E-60CAD005E274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840F3-ACF9-4C35-BA0D-9C9DCFCD6C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7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457450" y="1241425"/>
            <a:ext cx="188277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840F3-ACF9-4C35-BA0D-9C9DCFCD6C6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1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60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76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27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97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04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11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2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0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9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8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EDEE-CE4E-438F-B996-B9B0034653D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E7771-62A2-4162-8E80-0DF1751A6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8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Группа 57"/>
          <p:cNvGrpSpPr/>
          <p:nvPr/>
        </p:nvGrpSpPr>
        <p:grpSpPr>
          <a:xfrm>
            <a:off x="4754880" y="147071"/>
            <a:ext cx="1956435" cy="1166660"/>
            <a:chOff x="5572286" y="346264"/>
            <a:chExt cx="1285714" cy="694983"/>
          </a:xfrm>
        </p:grpSpPr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72286" y="346264"/>
              <a:ext cx="1285714" cy="495238"/>
            </a:xfrm>
            <a:prstGeom prst="rect">
              <a:avLst/>
            </a:prstGeom>
          </p:spPr>
        </p:pic>
        <p:sp>
          <p:nvSpPr>
            <p:cNvPr id="53" name="Параллелограмм 52"/>
            <p:cNvSpPr/>
            <p:nvPr/>
          </p:nvSpPr>
          <p:spPr>
            <a:xfrm>
              <a:off x="5583108" y="864079"/>
              <a:ext cx="1229171" cy="177168"/>
            </a:xfrm>
            <a:prstGeom prst="parallelogram">
              <a:avLst/>
            </a:prstGeom>
            <a:solidFill>
              <a:srgbClr val="22BB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-29496" y="11868835"/>
            <a:ext cx="6864530" cy="323165"/>
          </a:xfrm>
          <a:prstGeom prst="rect">
            <a:avLst/>
          </a:prstGeom>
          <a:solidFill>
            <a:srgbClr val="22BB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584960" y="11868835"/>
            <a:ext cx="6105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РНКБ Банк (ПАО) 8 800 234 27 27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www.rncb.ru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30991"/>
            <a:ext cx="6826524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родители, </a:t>
            </a:r>
          </a:p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Совершайте переводы </a:t>
            </a:r>
          </a:p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быстро, удобно и не выходя из дома </a:t>
            </a:r>
          </a:p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Интернет-банке РНКБ</a:t>
            </a:r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27790" y="9385035"/>
            <a:ext cx="1964657" cy="1938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Интернет-банке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РНКБ</a:t>
            </a:r>
          </a:p>
          <a:p>
            <a:pPr>
              <a:spcAft>
                <a:spcPts val="3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Мобильном приложении РНКБ 24/7</a:t>
            </a: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217276" y="3289800"/>
            <a:ext cx="658349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категории  - «Детсады и Школы» -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Симферополь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кий р- 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детсады и школы»         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наименование из выпадающего списка, заполните поля «ФИО», «Класс, группа», «Адрес», «Период оплаты», «Назначение»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сумму, подтвердите операцию кодом из СМС</a:t>
            </a:r>
          </a:p>
          <a:p>
            <a:pPr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 платеж успешно совершен!</a:t>
            </a:r>
          </a:p>
        </p:txBody>
      </p:sp>
      <p:pic>
        <p:nvPicPr>
          <p:cNvPr id="25" name="Picture 6" descr="C:\Users\LutsenkoYA1\Desktop\Новая папка (2)\internetban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086" y="9324598"/>
            <a:ext cx="512276" cy="512276"/>
          </a:xfrm>
          <a:prstGeom prst="rect">
            <a:avLst/>
          </a:prstGeom>
          <a:noFill/>
        </p:spPr>
      </p:pic>
      <p:pic>
        <p:nvPicPr>
          <p:cNvPr id="29" name="Picture 5" descr="C:\Users\LutsenkoYA1\Desktop\Новая папка (2)\mo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7276" y="10413958"/>
            <a:ext cx="455867" cy="455867"/>
          </a:xfrm>
          <a:prstGeom prst="rect">
            <a:avLst/>
          </a:prstGeom>
          <a:noFill/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1228" y="9226341"/>
            <a:ext cx="3708708" cy="209768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17275" y="6905441"/>
            <a:ext cx="3973357" cy="1969764"/>
          </a:xfrm>
          <a:prstGeom prst="rect">
            <a:avLst/>
          </a:prstGeom>
          <a:noFill/>
        </p:spPr>
        <p:txBody>
          <a:bodyPr wrap="square" lIns="91432" tIns="45717" rIns="91432" bIns="45717" rtlCol="0">
            <a:spAutoFit/>
          </a:bodyPr>
          <a:lstStyle/>
          <a:p>
            <a:pPr marL="182563" lvl="0" indent="-160338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182563" algn="l"/>
              </a:tabLst>
            </a:pPr>
            <a:endParaRPr lang="ru-RU" sz="1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07975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откройте </a:t>
            </a:r>
            <a:r>
              <a:rPr lang="ru-RU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обильное приложение «РНКБ 24</a:t>
            </a:r>
            <a:r>
              <a:rPr lang="en-US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7»</a:t>
            </a:r>
            <a:endParaRPr lang="en-US" sz="1600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307975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войдите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раздел «Квитанции»</a:t>
            </a:r>
          </a:p>
          <a:p>
            <a:pPr marL="307975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выберите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Автоопределение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 и отсканируйте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QR-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код</a:t>
            </a:r>
            <a:endParaRPr lang="ru-RU" sz="16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307975" lvl="0" indent="-285750" defTabSz="914400" eaLnBrk="0" fontAlgn="base" hangingPunct="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подтвердите 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оплату паролем из </a:t>
            </a:r>
            <a:r>
              <a:rPr lang="en-US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SMS</a:t>
            </a:r>
            <a:r>
              <a:rPr lang="ru-RU" sz="16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-сообщения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4966" y="6404488"/>
            <a:ext cx="3461187" cy="430881"/>
          </a:xfrm>
          <a:prstGeom prst="rect">
            <a:avLst/>
          </a:prstGeom>
          <a:noFill/>
        </p:spPr>
        <p:txBody>
          <a:bodyPr wrap="square" lIns="91432" tIns="45717" rIns="91432" bIns="45717" rtlCol="0">
            <a:spAutoFit/>
          </a:bodyPr>
          <a:lstStyle/>
          <a:p>
            <a:pPr marL="22225"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</a:pPr>
            <a:r>
              <a:rPr lang="ru-RU" sz="2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Оплата с помощью  </a:t>
            </a:r>
            <a:r>
              <a:rPr lang="en-US" sz="2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QR</a:t>
            </a:r>
            <a:endParaRPr lang="ru-RU" sz="2200" b="1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32" y="6486241"/>
            <a:ext cx="2331877" cy="233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8760</TotalTime>
  <Words>130</Words>
  <Application>Microsoft Office PowerPoint</Application>
  <PresentationFormat>Широкоэкранный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Жуховский Михаил Александрович</dc:creator>
  <cp:lastModifiedBy>Мельниченко Екатерина Вячеславовна</cp:lastModifiedBy>
  <cp:revision>46</cp:revision>
  <cp:lastPrinted>2018-09-13T15:46:04Z</cp:lastPrinted>
  <dcterms:created xsi:type="dcterms:W3CDTF">2018-09-13T14:40:06Z</dcterms:created>
  <dcterms:modified xsi:type="dcterms:W3CDTF">2019-02-20T14:28:10Z</dcterms:modified>
</cp:coreProperties>
</file>