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7" r:id="rId2"/>
    <p:sldId id="268" r:id="rId3"/>
    <p:sldId id="286" r:id="rId4"/>
    <p:sldId id="283" r:id="rId5"/>
    <p:sldId id="284" r:id="rId6"/>
    <p:sldId id="285" r:id="rId7"/>
    <p:sldId id="271" r:id="rId8"/>
    <p:sldId id="272" r:id="rId9"/>
    <p:sldId id="257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A285E-2107-4E55-9A8C-405764FB938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9A7B8-1EDC-46C4-BF6F-1007D3EBC9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31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80B6-A63C-43E2-AE69-FB707229939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7429552" cy="1285884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Сосновская Л.А.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учитель русского языка и литературы</a:t>
            </a:r>
          </a:p>
          <a:p>
            <a:pPr algn="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МБОУ «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Научненская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СОШ им. Гагарина Ю.А.»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815290" cy="3500461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Поэтическое изображение 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подвига народа в войне 1812 года 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стихотворении М.Ю. Лермонтова «Бородино»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79388" y="152400"/>
            <a:ext cx="8785225" cy="6516688"/>
          </a:xfrm>
          <a:prstGeom prst="rect">
            <a:avLst/>
          </a:prstGeom>
          <a:noFill/>
          <a:ln w="57150" cmpd="thickThin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Подведение итогов. Домашнее задание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97608" y="1595298"/>
            <a:ext cx="4318408" cy="46420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Какими чувствами проникнуто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стихо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-творение «Бородино»?</a:t>
            </a:r>
          </a:p>
          <a:p>
            <a:pPr marL="0" indent="0" algn="just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Почему стоит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восхи-щаться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русским наро-дом в этой битве?</a:t>
            </a:r>
          </a:p>
          <a:p>
            <a:pPr marL="0" indent="0" algn="just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 вы оцениваете свою работу на уроке?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4648199" y="1595298"/>
            <a:ext cx="4038601" cy="47056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1.Написать сочинение «Защитники Родины в изображении М.Ю. Лермонтова».</a:t>
            </a:r>
          </a:p>
          <a:p>
            <a:endParaRPr lang="ru-RU" dirty="0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79388" y="152400"/>
            <a:ext cx="8785225" cy="6516688"/>
          </a:xfrm>
          <a:prstGeom prst="rect">
            <a:avLst/>
          </a:prstGeom>
          <a:noFill/>
          <a:ln w="57150" cmpd="thickThin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548680"/>
            <a:ext cx="8229600" cy="3384376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М.Ю. Лермонтов (1814 -1841)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79388" y="152400"/>
            <a:ext cx="8785225" cy="6516688"/>
          </a:xfrm>
          <a:prstGeom prst="rect">
            <a:avLst/>
          </a:prstGeom>
          <a:noFill/>
          <a:ln w="57150" cmpd="thickThin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484784"/>
            <a:ext cx="3896771" cy="45091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372168"/>
            <a:ext cx="7776865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Наполеон Кутузов </a:t>
            </a:r>
            <a:endParaRPr lang="ru-RU" dirty="0"/>
          </a:p>
        </p:txBody>
      </p:sp>
      <p:pic>
        <p:nvPicPr>
          <p:cNvPr id="4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84811" y="121169"/>
            <a:ext cx="6431605" cy="45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67"/>
            <a:ext cx="8229600" cy="850106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Денис Давыдов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79388" y="152400"/>
            <a:ext cx="8785225" cy="6516688"/>
          </a:xfrm>
          <a:prstGeom prst="rect">
            <a:avLst/>
          </a:prstGeom>
          <a:noFill/>
          <a:ln w="57150" cmpd="thickThin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002506"/>
            <a:ext cx="4554845" cy="525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59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Бородинское сражение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12" y="1268760"/>
            <a:ext cx="6984776" cy="52254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68" y="142971"/>
            <a:ext cx="8846063" cy="657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32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79388" y="152400"/>
            <a:ext cx="8785225" cy="6516688"/>
          </a:xfrm>
          <a:prstGeom prst="rect">
            <a:avLst/>
          </a:prstGeom>
          <a:noFill/>
          <a:ln w="57150" cmpd="thickThin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22995"/>
            <a:ext cx="8229600" cy="850106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«Старый солдат»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(Художник В.А. Тропинин).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71800" y="1208772"/>
            <a:ext cx="3970703" cy="529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37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07413" cy="1138138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Франц Рубо. «Кавалерийский бой во ржи», 1912 год.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(Из «Бородинской панорамы»).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74802" y="1268760"/>
            <a:ext cx="7594396" cy="5135711"/>
          </a:xfrm>
          <a:prstGeom prst="rect">
            <a:avLst/>
          </a:prstGeom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79388" y="152400"/>
            <a:ext cx="8785225" cy="6516688"/>
          </a:xfrm>
          <a:prstGeom prst="rect">
            <a:avLst/>
          </a:prstGeom>
          <a:noFill/>
          <a:ln w="57150" cmpd="thickThin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79388" y="152400"/>
            <a:ext cx="8785225" cy="6516688"/>
          </a:xfrm>
          <a:prstGeom prst="rect">
            <a:avLst/>
          </a:prstGeom>
          <a:noFill/>
          <a:ln w="57150" cmpd="thickThin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2699792" y="2348880"/>
            <a:ext cx="3600400" cy="1925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Изобразительно-выразительные средства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620688"/>
            <a:ext cx="2268252" cy="15841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Эпитеты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4725144"/>
            <a:ext cx="2520280" cy="14401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Сравнения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40152" y="4725144"/>
            <a:ext cx="2880320" cy="14401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Олицетворения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00192" y="620688"/>
            <a:ext cx="2232248" cy="15841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Метафоры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Теория литературы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11560" y="1600201"/>
            <a:ext cx="8075240" cy="9647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Звукопись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(создание образа при помощи звуков).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611560" y="2564904"/>
            <a:ext cx="7479266" cy="23042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«- У наших ушки на макушке!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Чуть утро освежило пушки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леса синие верхушки –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Французы тут как тут».</a:t>
            </a:r>
          </a:p>
          <a:p>
            <a:endParaRPr lang="ru-RU" dirty="0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79388" y="152400"/>
            <a:ext cx="8785225" cy="6516688"/>
          </a:xfrm>
          <a:prstGeom prst="rect">
            <a:avLst/>
          </a:prstGeom>
          <a:noFill/>
          <a:ln w="57150" cmpd="thickThin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318</TotalTime>
  <Words>134</Words>
  <Application>Microsoft Office PowerPoint</Application>
  <PresentationFormat>Экран (4:3)</PresentationFormat>
  <Paragraphs>27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Поэтическое изображение  подвига народа в войне 1812 года  в стихотворении М.Ю. Лермонтова «Бородино»</vt:lpstr>
      <vt:lpstr>Презентация PowerPoint</vt:lpstr>
      <vt:lpstr>Наполеон Кутузов </vt:lpstr>
      <vt:lpstr>Денис Давыдов</vt:lpstr>
      <vt:lpstr>Бородинское сражение</vt:lpstr>
      <vt:lpstr>«Старый солдат»  (Художник В.А. Тропинин).</vt:lpstr>
      <vt:lpstr>Франц Рубо. «Кавалерийский бой во ржи», 1912 год. (Из «Бородинской панорамы»).</vt:lpstr>
      <vt:lpstr>Презентация PowerPoint</vt:lpstr>
      <vt:lpstr>Теория литературы</vt:lpstr>
      <vt:lpstr>Подведение итогов. 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teacher</dc:creator>
  <cp:lastModifiedBy>Ti4</cp:lastModifiedBy>
  <cp:revision>31</cp:revision>
  <dcterms:created xsi:type="dcterms:W3CDTF">2014-03-01T10:19:16Z</dcterms:created>
  <dcterms:modified xsi:type="dcterms:W3CDTF">2023-11-16T09:17:41Z</dcterms:modified>
</cp:coreProperties>
</file>