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84" r:id="rId4"/>
    <p:sldId id="282" r:id="rId5"/>
    <p:sldId id="272" r:id="rId6"/>
    <p:sldId id="278" r:id="rId7"/>
    <p:sldId id="274" r:id="rId8"/>
    <p:sldId id="258" r:id="rId9"/>
    <p:sldId id="260" r:id="rId10"/>
    <p:sldId id="280" r:id="rId11"/>
    <p:sldId id="285" r:id="rId12"/>
    <p:sldId id="265" r:id="rId13"/>
    <p:sldId id="269" r:id="rId14"/>
    <p:sldId id="262" r:id="rId15"/>
    <p:sldId id="279" r:id="rId16"/>
    <p:sldId id="275" r:id="rId17"/>
    <p:sldId id="263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3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7DCC1-DF54-42FC-B612-432F862593C9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B9CA-91D3-4525-A4FA-44FBBBC83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3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теплопроводность дерева меньше, чем металлической проволоки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B9CA-91D3-4525-A4FA-44FBBBC8353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6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rgbClr val="FF0000"/>
                </a:solidFill>
              </a:rPr>
              <a:t>Ответ: если на улице тепло, то шерсть, кошки гладкая, а если холодно – стоит дыбом.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B9CA-91D3-4525-A4FA-44FBBBC8353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87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Ртутный термометр может измерять температуры до - 39 градусов С, так как при более низких температурах - ртуть становится твердым веществом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5DE26-D727-4DB9-99FE-4B4841563CC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Масло, вазелин не позволят молекулам клея проникать между молекулами пробки. Не будет диффузии, пропадет прочность соединения тюбика и пробки.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5DE26-D727-4DB9-99FE-4B4841563CC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 теплопроводности, по массе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5DE26-D727-4DB9-99FE-4B4841563CC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Горлышко флакона нужно аккуратно нагреть, например, над пламенем горящей спички. При этом флакон надо непрерывно поворачивать, чтобы нагревание происходило равномерно. При нагревании тела расширяются, а так как пробка нагревается меньше, она легко вынимается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B9CA-91D3-4525-A4FA-44FBBBC8353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сравнить плотности или какие либо другие свойства этих материалов. Полиэфирная (пластмассовая) бусинка тяжелее янтарной, поскольку плотности этих материалов различаются: у пластмассы она 1,7 -1,8 грамм на кубический сантиметр, а у янтаря 1,05 - 1,2 гр. на куб см. Кроме того, янтарь легче и быстрее электризуется, чем пластмасса.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5DE26-D727-4DB9-99FE-4B4841563CC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Прав. При кипячении из воды исчезнет кислород и к костру не будет доступа воздуха.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B9CA-91D3-4525-A4FA-44FBBBC8353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56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Разжечь костер прямо на трубе, вода, нагреваясь,</a:t>
            </a:r>
            <a:r>
              <a:rPr lang="ru-RU" baseline="0" dirty="0"/>
              <a:t> будет нагревать трубу в одном направлении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5DE26-D727-4DB9-99FE-4B4841563CC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D24F-6ACF-41F9-B58E-D48D2C5484D5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FBBD-EC5B-4B3D-95CE-A0AB6F30BD09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BCD8-6EDA-4B53-BE26-4242FDB51F30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5417-887F-4762-8962-CEAA366E474A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5076-30DE-48C9-B383-5B0708E02AED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1EDD-E3F0-476A-9768-6424B813CDCB}" type="datetime1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08DE-1794-47D4-B751-4F3CADEB51EE}" type="datetime1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0DD-0181-47C3-A253-B3079B09C805}" type="datetime1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8AB6-ABC3-419F-A206-38A711FF8C72}" type="datetime1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BA90-C34D-4540-B52C-33D7664FC38A}" type="datetime1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A281-9056-4652-87F2-A5339E1EEE9A}" type="datetime1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9A184-1FD5-4A9C-BD05-852E69040451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560839" cy="1802631"/>
          </a:xfrm>
        </p:spPr>
        <p:txBody>
          <a:bodyPr>
            <a:noAutofit/>
          </a:bodyPr>
          <a:lstStyle/>
          <a:p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Задачки </a:t>
            </a:r>
            <a:b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Шерлока Холмса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3503" y="226228"/>
            <a:ext cx="57844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детектив</a:t>
            </a:r>
          </a:p>
        </p:txBody>
      </p:sp>
      <p:pic>
        <p:nvPicPr>
          <p:cNvPr id="5" name="Picture 4" descr="http://nn.mk.ru/upload/iblock_mk/475/c1/32/02/DETAIL_PICTURE_537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3518352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Шерлок Холмс - Музыка из кинофильма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7653" y="1628800"/>
            <a:ext cx="59971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Время  работать 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84257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381" y="1628800"/>
            <a:ext cx="672171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Экспериментальное </a:t>
            </a:r>
          </a:p>
          <a:p>
            <a:pPr algn="ctr"/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задание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1733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087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Подделка</a:t>
            </a:r>
            <a:endParaRPr lang="ru-RU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064896" cy="3384375"/>
          </a:xfrm>
        </p:spPr>
        <p:txBody>
          <a:bodyPr>
            <a:normAutofit/>
          </a:bodyPr>
          <a:lstStyle/>
          <a:p>
            <a:pPr marL="0" lvl="2" indent="0"/>
            <a:r>
              <a:rPr lang="ru-RU" sz="2000" dirty="0">
                <a:latin typeface="Book Antiqua" pitchFamily="18" charset="0"/>
              </a:rPr>
              <a:t>На столе, за которым сидел гениальный сыщик, лежали изящные серебряные ложечки.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dirty="0">
                <a:latin typeface="Book Antiqua" pitchFamily="18" charset="0"/>
              </a:rPr>
              <a:t>     "Все это фамильные ценности, - перехватив взгляд Шерлока Холмса, с гордостью сказал хозяин, - их я унаследовал от отца. Отцу их подарил дед. А дед был такой мастер, что до сих пор остается загадкой, какая из этих шести серебряных ложечек поддельная, им собственноручно изготовленная".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dirty="0">
                <a:latin typeface="Book Antiqua" pitchFamily="18" charset="0"/>
              </a:rPr>
              <a:t>     - Пустяки, определить это несложно, - улыбаясь, сказал Шерлок Холмс.</a:t>
            </a:r>
          </a:p>
          <a:p>
            <a:pPr marL="0" lvl="2" indent="0"/>
            <a:r>
              <a:rPr lang="ru-RU" sz="2000" dirty="0">
                <a:latin typeface="Book Antiqua" pitchFamily="18" charset="0"/>
              </a:rPr>
              <a:t>Как Шерлок Холмс смог бы определить, что ложка поддельная?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 монетами</a:t>
            </a:r>
            <a:endParaRPr lang="ru-RU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7283152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Book Antiqua" pitchFamily="18" charset="0"/>
              </a:rPr>
              <a:t>Шерлок Холмс держал в руке флакон, внутри которого лежали золотые монеты. Холмс попытался вытащить пробку, да не тут то было! </a:t>
            </a:r>
          </a:p>
          <a:p>
            <a:pPr marL="0" indent="0" algn="just">
              <a:buNone/>
            </a:pPr>
            <a:r>
              <a:rPr lang="ru-RU" sz="2000" dirty="0">
                <a:latin typeface="Book Antiqua" pitchFamily="18" charset="0"/>
              </a:rPr>
              <a:t> «Очень большое усилие прикладывать опасно, сказал он, горлышко может лопнуть и поранить руку. Впрочем, сейчас пробка вынется легко». </a:t>
            </a:r>
          </a:p>
          <a:p>
            <a:pPr marL="0" indent="0" algn="just">
              <a:buNone/>
            </a:pPr>
            <a:r>
              <a:rPr lang="ru-RU" sz="2000" dirty="0">
                <a:latin typeface="Book Antiqua" pitchFamily="18" charset="0"/>
              </a:rPr>
              <a:t>Он совершил некоторые действия, действительно, пробка стала выниматься совершенно свободно.</a:t>
            </a:r>
          </a:p>
          <a:p>
            <a:pPr algn="just"/>
            <a:r>
              <a:rPr lang="ru-RU" sz="2000" dirty="0">
                <a:latin typeface="Book Antiqua" pitchFamily="18" charset="0"/>
              </a:rPr>
              <a:t>Как Шерлоку Холмсу удалось это сделать</a:t>
            </a:r>
            <a:r>
              <a:rPr lang="ru-RU" sz="2400" dirty="0">
                <a:latin typeface="Book Antiqua" pitchFamily="18" charset="0"/>
              </a:rPr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Book Antiqua" pitchFamily="18" charset="0"/>
              </a:rPr>
              <a:t>Фамильная ценность</a:t>
            </a:r>
            <a:endParaRPr lang="ru-RU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3"/>
            <a:ext cx="7416824" cy="35283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latin typeface="Book Antiqua" pitchFamily="18" charset="0"/>
              </a:rPr>
              <a:t>На столе перед гениальным сыщиком лежали изящные бусы.  "Это фамильная ценность, - с гордостью сказала хозяйка Шерлоку Холмсу, - их я унаследовала от своей матери, моей маме их подарила бабушка. А сделал их хороший мастер так, что до сих пор остается загадкой, какая из множества одинаковых с виду янтарных бусинок сделана из полиэфирной смолы".</a:t>
            </a:r>
          </a:p>
          <a:p>
            <a:pPr marL="0" indent="0" algn="just">
              <a:buNone/>
            </a:pPr>
            <a:r>
              <a:rPr lang="ru-RU" sz="2000" dirty="0">
                <a:latin typeface="Book Antiqua" pitchFamily="18" charset="0"/>
              </a:rPr>
              <a:t>    -Пустяки, это определить несложно, - улыбаясь сказал Шерлок Холмс.</a:t>
            </a:r>
          </a:p>
          <a:p>
            <a:pPr marL="0" indent="0"/>
            <a:r>
              <a:rPr lang="ru-RU" sz="2000" dirty="0">
                <a:latin typeface="Book Antiqua" pitchFamily="18" charset="0"/>
              </a:rPr>
              <a:t>     Как гениальный сыщик хотел найти  пластмассовую бусинку-подделку?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72816"/>
            <a:ext cx="61926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Время отдыхать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69682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57720"/>
              </p:ext>
            </p:extLst>
          </p:nvPr>
        </p:nvGraphicFramePr>
        <p:xfrm>
          <a:off x="251520" y="650305"/>
          <a:ext cx="8013576" cy="3992880"/>
        </p:xfrm>
        <a:graphic>
          <a:graphicData uri="http://schemas.openxmlformats.org/drawingml/2006/table">
            <a:tbl>
              <a:tblPr/>
              <a:tblGrid>
                <a:gridCol w="8013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Костер горел хорошо. Шерлок Холмс и доктор Ватсон решили собираться. Шерлок Холмс обошел костер.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     - Надо бы его потушить, - сказал он. На дороге Холмс увидел маленькую лужу. - Придется залить костер водой, чтобы не разгорелся, - сказал Шерлок Холмс, рассматривая лужу.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     Доктор Ватсон посмотрел на лужу.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     - Воды этой лужи вряд ли хватит, чтобы залить костер, - проворчал он. 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     - Вполне хватит, если ее вскипятить, - заметил Холмс. </a:t>
                      </a:r>
                    </a:p>
                    <a:p>
                      <a:pPr marL="285750" indent="-20638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Прав ли он?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582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3294" y="188640"/>
            <a:ext cx="3551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 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36676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543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быть?</a:t>
            </a:r>
            <a:endParaRPr lang="ru-RU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7"/>
            <a:ext cx="7272808" cy="2880320"/>
          </a:xfrm>
        </p:spPr>
        <p:txBody>
          <a:bodyPr>
            <a:noAutofit/>
          </a:bodyPr>
          <a:lstStyle/>
          <a:p>
            <a:pPr marL="0" indent="0"/>
            <a:r>
              <a:rPr lang="ru-RU" sz="2200" dirty="0">
                <a:latin typeface="Book Antiqua" pitchFamily="18" charset="0"/>
              </a:rPr>
              <a:t>Гуляя по лесу, Шерлок Холмс заблудился. Уже начало темнеть, когда он случайно обнаружил водопроводную трубу.</a:t>
            </a:r>
            <a:br>
              <a:rPr lang="ru-RU" sz="2200" dirty="0">
                <a:latin typeface="Book Antiqua" pitchFamily="18" charset="0"/>
              </a:rPr>
            </a:br>
            <a:r>
              <a:rPr lang="ru-RU" sz="2200" dirty="0">
                <a:latin typeface="Book Antiqua" pitchFamily="18" charset="0"/>
              </a:rPr>
              <a:t>- Вот это удача, - воскликнул Холмс. - Ясно, надо идти в ту сторону, куда течет в трубе вода. Не торопясь, он закурил свою трубку, погрузившись в раздумья. Минут через десять он уже знал точно, куда течет вода. </a:t>
            </a:r>
          </a:p>
          <a:p>
            <a:pPr algn="ctr"/>
            <a:r>
              <a:rPr lang="ru-RU" sz="2200" dirty="0">
                <a:latin typeface="Book Antiqua" pitchFamily="18" charset="0"/>
              </a:rPr>
              <a:t>Как он смог определить направление течения воды?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88840"/>
            <a:ext cx="7651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Спасибо за внимание.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6165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https://multiurok.ru/files/fizicheskie-zadachi-sherloka-kholmsa-prezentatsiia.html?login=ok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584890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Шерлок Холмс 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в гостях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61709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Элементарно!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4482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 </a:t>
            </a:r>
            <a:r>
              <a:rPr lang="ru-RU" sz="2400" dirty="0">
                <a:latin typeface="Book Antiqua" panose="02040602050305030304" pitchFamily="18" charset="0"/>
              </a:rPr>
              <a:t>Шерлок Холмс, войдя в квартиру и начав беседу с ее обитателями, через минуту сказал: «Уважаемая хозяйка, у Вас на кухне кипит чайник». Как он это смог определить, если находился в комнате, из которой кухня не видна, а чайник без свистка?</a:t>
            </a:r>
          </a:p>
        </p:txBody>
      </p:sp>
    </p:spTree>
    <p:extLst>
      <p:ext uri="{BB962C8B-B14F-4D97-AF65-F5344CB8AC3E}">
        <p14:creationId xmlns:p14="http://schemas.microsoft.com/office/powerpoint/2010/main" val="3799313900"/>
      </p:ext>
    </p:extLst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Нерадивая хозяйка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75453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itchFamily="18" charset="0"/>
              </a:rPr>
              <a:t>Хозяйка поставила на стол тарелку с угощением: на ней лежали бутерброды с сыром и колбасой.  Шерлок Холмс посмотрел на них и подумал: «Хозяйка редко точит нож.»</a:t>
            </a:r>
            <a:endParaRPr lang="ru-RU" sz="2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Почему у него возникла эта мысль?</a:t>
            </a:r>
            <a:endParaRPr lang="ru-RU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53865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620688"/>
            <a:ext cx="721134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«Блины вкусные, когда они горячие», - сказала хозяйка, приглашая Шерлока Холмса к столу. – Чтобы они дольше оставались горячими, - продолжала она, - я ставлю тарелку с блинами на плетенный из проволоки поднос. Прошу вас!». </a:t>
            </a:r>
          </a:p>
          <a:p>
            <a:pPr lvl="0"/>
            <a:r>
              <a:rPr lang="ru-RU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    «Лучше ставить на деревянный поднос», - посоветовал Холмс.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На чем основан этот совет?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6632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подносах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48575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9322" y="2018457"/>
            <a:ext cx="66247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Время наблюдать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72845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72728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Хозяйка дома, где был в гостях Шерлок Холмс, подошла к двери и впустила кошку в комнату. Посмотрев на кошку, Шерлок Холмс сказал: «Погода на улице холодная!».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Как он определил</a:t>
            </a:r>
            <a:r>
              <a:rPr lang="ru-RU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60648"/>
            <a:ext cx="23360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погоде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85592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332656"/>
            <a:ext cx="5266928" cy="108723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</a:t>
            </a:r>
            <a:endParaRPr lang="ru-RU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146" y="1340768"/>
            <a:ext cx="7026206" cy="324757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Book Antiqua" pitchFamily="18" charset="0"/>
              </a:rPr>
              <a:t>«Уважаемый Холмс, - обратился хозяин к гостю, - я прочитал в одной из вечерних газет, что в России есть большие пространства, где зимою столбик ртути в термометрах падает до отметки -79°С?  Правда ли это?»</a:t>
            </a:r>
          </a:p>
          <a:p>
            <a:pPr marL="0" indent="0" algn="just">
              <a:buNone/>
            </a:pPr>
            <a:r>
              <a:rPr lang="ru-RU" sz="2400" dirty="0">
                <a:latin typeface="Book Antiqua" pitchFamily="18" charset="0"/>
              </a:rPr>
              <a:t>      Вы что-то напутали, - сказал Шерлок Холмс.</a:t>
            </a:r>
          </a:p>
          <a:p>
            <a:pPr algn="just"/>
            <a:r>
              <a:rPr lang="ru-RU" sz="2400" dirty="0">
                <a:latin typeface="Book Antiqua" pitchFamily="18" charset="0"/>
              </a:rPr>
              <a:t> Что напутал хозяин?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309320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sovsekretno.ru</a:t>
            </a:r>
            <a:r>
              <a:rPr lang="en-US" dirty="0"/>
              <a:t> </a:t>
            </a:r>
            <a:endParaRPr lang="ru-RU" dirty="0"/>
          </a:p>
        </p:txBody>
      </p:sp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311552" cy="121014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открыть клей</a:t>
            </a:r>
            <a:endParaRPr lang="ru-RU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7704856" cy="279087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Book Antiqua" pitchFamily="18" charset="0"/>
              </a:rPr>
              <a:t>Ватсон ворчал: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Book Antiqua" pitchFamily="18" charset="0"/>
              </a:rPr>
              <a:t>«Каждый раз мучаюсь, прежде чем отвинтить пробку у тюбика с клеем»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Book Antiqua" pitchFamily="18" charset="0"/>
              </a:rPr>
              <a:t>- Прежде чем закрутить, вы смажьте резьбу пробки вазелином или маслом, а затем закручивайте пробку, она никогда не приклеится, - посоветовал знаменитый сыщик.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На каком явлении основан этот совет?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453336"/>
            <a:ext cx="12153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sherlockholmes.pnz.ru</a:t>
            </a:r>
            <a:endParaRPr lang="ru-RU" sz="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655</Words>
  <Application>Microsoft Office PowerPoint</Application>
  <PresentationFormat>Экран (4:3)</PresentationFormat>
  <Paragraphs>93</Paragraphs>
  <Slides>18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Задачки  Шерлока Холмса</vt:lpstr>
      <vt:lpstr>Презентация PowerPoint</vt:lpstr>
      <vt:lpstr>Элементарно!</vt:lpstr>
      <vt:lpstr>Нерадивая хозяйка</vt:lpstr>
      <vt:lpstr>Презентация PowerPoint</vt:lpstr>
      <vt:lpstr>Презентация PowerPoint</vt:lpstr>
      <vt:lpstr>Презентация PowerPoint</vt:lpstr>
      <vt:lpstr>Ошибка </vt:lpstr>
      <vt:lpstr>Как открыть клей</vt:lpstr>
      <vt:lpstr>Презентация PowerPoint</vt:lpstr>
      <vt:lpstr>Презентация PowerPoint</vt:lpstr>
      <vt:lpstr>Подделка</vt:lpstr>
      <vt:lpstr>История с монетами</vt:lpstr>
      <vt:lpstr>Фамильная ценность</vt:lpstr>
      <vt:lpstr>Презентация PowerPoint</vt:lpstr>
      <vt:lpstr>Презентация PowerPoint</vt:lpstr>
      <vt:lpstr>Как быть?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Шерлока Холмса</dc:title>
  <cp:lastModifiedBy>1</cp:lastModifiedBy>
  <cp:revision>78</cp:revision>
  <dcterms:modified xsi:type="dcterms:W3CDTF">2023-12-21T07:36:36Z</dcterms:modified>
</cp:coreProperties>
</file>