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3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59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5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53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3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5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3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1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5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1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1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4202-6924-4E87-BC9F-BD91FCD53D6F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E20811-538B-470D-9CCA-E891C4AD1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IMG_48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6746" r="10155" b="119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30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IMG_48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-2075" r="12221" b="8393"/>
          <a:stretch/>
        </p:blipFill>
        <p:spPr bwMode="auto">
          <a:xfrm>
            <a:off x="2479963" y="-166255"/>
            <a:ext cx="6365730" cy="702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5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1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7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92690"/>
            <a:ext cx="12192000" cy="59653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0364" y="166254"/>
            <a:ext cx="72736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fontAlgn="base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solidFill>
                  <a:srgbClr val="555555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Создание рецептов блюд в соответствии с нормативами</a:t>
            </a:r>
            <a:r>
              <a:rPr lang="ru-RU" b="1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rgbClr val="555555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Опции по корректировке показателей пищевой ценности.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6982"/>
            <a:ext cx="12192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9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70467"/>
            <a:ext cx="12192000" cy="62369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9872" y="224135"/>
            <a:ext cx="10356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Формирование и выполнение требований ключевого меню в том числе на дополнения и возвраты.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5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10249"/>
            <a:ext cx="1028007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меню в соответствии с регламентными нормами по отходам и потерям.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60717"/>
            <a:ext cx="12192000" cy="61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671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41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inherit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Olya</cp:lastModifiedBy>
  <cp:revision>11</cp:revision>
  <dcterms:created xsi:type="dcterms:W3CDTF">2024-06-10T15:18:47Z</dcterms:created>
  <dcterms:modified xsi:type="dcterms:W3CDTF">2024-11-03T17:37:07Z</dcterms:modified>
</cp:coreProperties>
</file>