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6" r:id="rId10"/>
    <p:sldId id="269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E4202-6924-4E87-BC9F-BD91FCD53D6F}" type="datetimeFigureOut">
              <a:rPr lang="ru-RU" smtClean="0"/>
              <a:t>03.11.2024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20811-538B-470D-9CCA-E891C4AD18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507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E4202-6924-4E87-BC9F-BD91FCD53D6F}" type="datetimeFigureOut">
              <a:rPr lang="ru-RU" smtClean="0"/>
              <a:t>03.11.2024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20811-538B-470D-9CCA-E891C4AD18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131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E4202-6924-4E87-BC9F-BD91FCD53D6F}" type="datetimeFigureOut">
              <a:rPr lang="ru-RU" smtClean="0"/>
              <a:t>03.11.2024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20811-538B-470D-9CCA-E891C4AD1852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835991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E4202-6924-4E87-BC9F-BD91FCD53D6F}" type="datetimeFigureOut">
              <a:rPr lang="ru-RU" smtClean="0"/>
              <a:t>03.11.2024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20811-538B-470D-9CCA-E891C4AD18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82590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E4202-6924-4E87-BC9F-BD91FCD53D6F}" type="datetimeFigureOut">
              <a:rPr lang="ru-RU" smtClean="0"/>
              <a:t>03.11.2024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20811-538B-470D-9CCA-E891C4AD1852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745397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E4202-6924-4E87-BC9F-BD91FCD53D6F}" type="datetimeFigureOut">
              <a:rPr lang="ru-RU" smtClean="0"/>
              <a:t>03.11.2024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20811-538B-470D-9CCA-E891C4AD18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60862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E4202-6924-4E87-BC9F-BD91FCD53D6F}" type="datetimeFigureOut">
              <a:rPr lang="ru-RU" smtClean="0"/>
              <a:t>03.11.2024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20811-538B-470D-9CCA-E891C4AD18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8318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E4202-6924-4E87-BC9F-BD91FCD53D6F}" type="datetimeFigureOut">
              <a:rPr lang="ru-RU" smtClean="0"/>
              <a:t>03.11.2024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20811-538B-470D-9CCA-E891C4AD18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259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E4202-6924-4E87-BC9F-BD91FCD53D6F}" type="datetimeFigureOut">
              <a:rPr lang="ru-RU" smtClean="0"/>
              <a:t>03.11.2024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20811-538B-470D-9CCA-E891C4AD18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2630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E4202-6924-4E87-BC9F-BD91FCD53D6F}" type="datetimeFigureOut">
              <a:rPr lang="ru-RU" smtClean="0"/>
              <a:t>03.11.2024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20811-538B-470D-9CCA-E891C4AD18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017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E4202-6924-4E87-BC9F-BD91FCD53D6F}" type="datetimeFigureOut">
              <a:rPr lang="ru-RU" smtClean="0"/>
              <a:t>03.11.2024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20811-538B-470D-9CCA-E891C4AD18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306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E4202-6924-4E87-BC9F-BD91FCD53D6F}" type="datetimeFigureOut">
              <a:rPr lang="ru-RU" smtClean="0"/>
              <a:t>03.11.2024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20811-538B-470D-9CCA-E891C4AD18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554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E4202-6924-4E87-BC9F-BD91FCD53D6F}" type="datetimeFigureOut">
              <a:rPr lang="ru-RU" smtClean="0"/>
              <a:t>03.11.2024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20811-538B-470D-9CCA-E891C4AD18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315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E4202-6924-4E87-BC9F-BD91FCD53D6F}" type="datetimeFigureOut">
              <a:rPr lang="ru-RU" smtClean="0"/>
              <a:t>03.11.2024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20811-538B-470D-9CCA-E891C4AD18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9815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E4202-6924-4E87-BC9F-BD91FCD53D6F}" type="datetimeFigureOut">
              <a:rPr lang="ru-RU" smtClean="0"/>
              <a:t>03.11.2024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20811-538B-470D-9CCA-E891C4AD18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68467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E4202-6924-4E87-BC9F-BD91FCD53D6F}" type="datetimeFigureOut">
              <a:rPr lang="ru-RU" smtClean="0"/>
              <a:t>03.11.2024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20811-538B-470D-9CCA-E891C4AD18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817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7E4202-6924-4E87-BC9F-BD91FCD53D6F}" type="datetimeFigureOut">
              <a:rPr lang="ru-RU" smtClean="0"/>
              <a:t>03.11.2024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EE20811-538B-470D-9CCA-E891C4AD18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21367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7538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C:\Users\1\Desktop\IMG_4847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8" t="6746" r="10155" b="1190"/>
          <a:stretch/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563092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1\Desktop\IMG_4848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7" t="-2075" r="12221" b="8393"/>
          <a:stretch/>
        </p:blipFill>
        <p:spPr bwMode="auto">
          <a:xfrm>
            <a:off x="2479963" y="-166255"/>
            <a:ext cx="6365730" cy="70242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25513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415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9765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892690"/>
            <a:ext cx="12192000" cy="596531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870364" y="166254"/>
            <a:ext cx="7273636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33375" fontAlgn="base">
              <a:lnSpc>
                <a:spcPts val="1500"/>
              </a:lnSpc>
              <a:spcAft>
                <a:spcPts val="0"/>
              </a:spcAft>
            </a:pPr>
            <a:r>
              <a:rPr lang="ru-RU" b="1" dirty="0">
                <a:solidFill>
                  <a:srgbClr val="555555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Создание рецептов блюд в соответствии с нормативами</a:t>
            </a:r>
            <a:r>
              <a:rPr lang="ru-RU" b="1" dirty="0">
                <a:solidFill>
                  <a:srgbClr val="555555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ru-RU" b="1" dirty="0">
                <a:solidFill>
                  <a:srgbClr val="555555"/>
                </a:solidFill>
                <a:latin typeface="inherit"/>
                <a:ea typeface="Times New Roman" panose="02020603050405020304" pitchFamily="18" charset="0"/>
                <a:cs typeface="Arial" panose="020B0604020202020204" pitchFamily="34" charset="0"/>
              </a:rPr>
              <a:t> Опции по корректировке показателей пищевой ценности.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791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1626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96982"/>
            <a:ext cx="12192000" cy="676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832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7997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870467"/>
            <a:ext cx="12192000" cy="623691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59872" y="224135"/>
            <a:ext cx="1035627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555555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Формирование и выполнение требований ключевого меню в том числе на дополнения и возвраты.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61586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9200" y="210249"/>
            <a:ext cx="10280073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b="1" dirty="0">
                <a:solidFill>
                  <a:srgbClr val="555555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Изменение меню в соответствии с регламентными нормами по отходам и потерям.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660717"/>
            <a:ext cx="12192000" cy="6197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66715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246</TotalTime>
  <Words>41</Words>
  <Application>Microsoft Office PowerPoint</Application>
  <PresentationFormat>Широкоэкранный</PresentationFormat>
  <Paragraphs>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8" baseType="lpstr">
      <vt:lpstr>Arial</vt:lpstr>
      <vt:lpstr>Calibri</vt:lpstr>
      <vt:lpstr>inherit</vt:lpstr>
      <vt:lpstr>Times New Roman</vt:lpstr>
      <vt:lpstr>Trebuchet MS</vt:lpstr>
      <vt:lpstr>Wingdings 3</vt:lpstr>
      <vt:lpstr>Аспект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Olya</cp:lastModifiedBy>
  <cp:revision>11</cp:revision>
  <dcterms:created xsi:type="dcterms:W3CDTF">2024-06-10T15:18:47Z</dcterms:created>
  <dcterms:modified xsi:type="dcterms:W3CDTF">2024-11-03T17:37:07Z</dcterms:modified>
</cp:coreProperties>
</file>