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68" r:id="rId4"/>
    <p:sldId id="269" r:id="rId5"/>
    <p:sldId id="270" r:id="rId6"/>
    <p:sldId id="257" r:id="rId7"/>
    <p:sldId id="271" r:id="rId8"/>
    <p:sldId id="261" r:id="rId9"/>
    <p:sldId id="260" r:id="rId10"/>
    <p:sldId id="272" r:id="rId11"/>
    <p:sldId id="273" r:id="rId12"/>
    <p:sldId id="274" r:id="rId13"/>
    <p:sldId id="275" r:id="rId14"/>
    <p:sldId id="258" r:id="rId15"/>
    <p:sldId id="266" r:id="rId16"/>
    <p:sldId id="259" r:id="rId17"/>
    <p:sldId id="264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79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9E410-FCFB-45B2-9D00-F03B03AC7747}" type="datetimeFigureOut">
              <a:rPr lang="ru-RU" smtClean="0"/>
              <a:t>27.06.2025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70636-179F-437E-B8BA-2CD4859C89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08510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9E410-FCFB-45B2-9D00-F03B03AC7747}" type="datetimeFigureOut">
              <a:rPr lang="ru-RU" smtClean="0"/>
              <a:t>27.06.2025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70636-179F-437E-B8BA-2CD4859C89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73754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9E410-FCFB-45B2-9D00-F03B03AC7747}" type="datetimeFigureOut">
              <a:rPr lang="ru-RU" smtClean="0"/>
              <a:t>27.06.2025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70636-179F-437E-B8BA-2CD4859C89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98498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9E410-FCFB-45B2-9D00-F03B03AC7747}" type="datetimeFigureOut">
              <a:rPr lang="ru-RU" smtClean="0"/>
              <a:t>27.06.2025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70636-179F-437E-B8BA-2CD4859C89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19033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9E410-FCFB-45B2-9D00-F03B03AC7747}" type="datetimeFigureOut">
              <a:rPr lang="ru-RU" smtClean="0"/>
              <a:t>27.06.2025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70636-179F-437E-B8BA-2CD4859C89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94656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9E410-FCFB-45B2-9D00-F03B03AC7747}" type="datetimeFigureOut">
              <a:rPr lang="ru-RU" smtClean="0"/>
              <a:t>27.06.2025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70636-179F-437E-B8BA-2CD4859C89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8079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9E410-FCFB-45B2-9D00-F03B03AC7747}" type="datetimeFigureOut">
              <a:rPr lang="ru-RU" smtClean="0"/>
              <a:t>27.06.2025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70636-179F-437E-B8BA-2CD4859C89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32873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9E410-FCFB-45B2-9D00-F03B03AC7747}" type="datetimeFigureOut">
              <a:rPr lang="ru-RU" smtClean="0"/>
              <a:t>27.06.2025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70636-179F-437E-B8BA-2CD4859C89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46032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9E410-FCFB-45B2-9D00-F03B03AC7747}" type="datetimeFigureOut">
              <a:rPr lang="ru-RU" smtClean="0"/>
              <a:t>27.06.2025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70636-179F-437E-B8BA-2CD4859C89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72342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9E410-FCFB-45B2-9D00-F03B03AC7747}" type="datetimeFigureOut">
              <a:rPr lang="ru-RU" smtClean="0"/>
              <a:t>27.06.2025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70636-179F-437E-B8BA-2CD4859C89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53000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9E410-FCFB-45B2-9D00-F03B03AC7747}" type="datetimeFigureOut">
              <a:rPr lang="ru-RU" smtClean="0"/>
              <a:t>27.06.2025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70636-179F-437E-B8BA-2CD4859C89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20016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9E410-FCFB-45B2-9D00-F03B03AC7747}" type="datetimeFigureOut">
              <a:rPr lang="ru-RU" smtClean="0"/>
              <a:t>27.06.2025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F70636-179F-437E-B8BA-2CD4859C89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4323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microsoft.com/office/2007/relationships/hdphoto" Target="../media/hdphoto4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2.png"/><Relationship Id="rId7" Type="http://schemas.openxmlformats.org/officeDocument/2006/relationships/image" Target="../media/image14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microsoft.com/office/2007/relationships/hdphoto" Target="../media/hdphoto6.wdp"/><Relationship Id="rId5" Type="http://schemas.openxmlformats.org/officeDocument/2006/relationships/image" Target="../media/image13.png"/><Relationship Id="rId4" Type="http://schemas.microsoft.com/office/2007/relationships/hdphoto" Target="../media/hdphoto5.wdp"/><Relationship Id="rId9" Type="http://schemas.microsoft.com/office/2007/relationships/hdphoto" Target="../media/hdphoto7.wdp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image" Target="../media/image16.png"/><Relationship Id="rId7" Type="http://schemas.openxmlformats.org/officeDocument/2006/relationships/image" Target="../media/image1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microsoft.com/office/2007/relationships/hdphoto" Target="../media/hdphoto9.wdp"/><Relationship Id="rId5" Type="http://schemas.openxmlformats.org/officeDocument/2006/relationships/image" Target="../media/image17.png"/><Relationship Id="rId4" Type="http://schemas.microsoft.com/office/2007/relationships/hdphoto" Target="../media/hdphoto8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microsoft.com/office/2007/relationships/hdphoto" Target="../media/hdphoto12.wdp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microsoft.com/office/2007/relationships/hdphoto" Target="../media/hdphoto11.wdp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microsoft.com/office/2007/relationships/hdphoto" Target="../media/hdphoto13.wdp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16.wdp"/><Relationship Id="rId3" Type="http://schemas.openxmlformats.org/officeDocument/2006/relationships/image" Target="../media/image23.png"/><Relationship Id="rId7" Type="http://schemas.openxmlformats.org/officeDocument/2006/relationships/image" Target="../media/image2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microsoft.com/office/2007/relationships/hdphoto" Target="../media/hdphoto15.wdp"/><Relationship Id="rId5" Type="http://schemas.openxmlformats.org/officeDocument/2006/relationships/image" Target="../media/image24.png"/><Relationship Id="rId10" Type="http://schemas.microsoft.com/office/2007/relationships/hdphoto" Target="../media/hdphoto17.wdp"/><Relationship Id="rId4" Type="http://schemas.microsoft.com/office/2007/relationships/hdphoto" Target="../media/hdphoto14.wdp"/><Relationship Id="rId9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19.wdp"/><Relationship Id="rId3" Type="http://schemas.openxmlformats.org/officeDocument/2006/relationships/image" Target="../media/image28.png"/><Relationship Id="rId7" Type="http://schemas.openxmlformats.org/officeDocument/2006/relationships/image" Target="../media/image3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microsoft.com/office/2007/relationships/hdphoto" Target="../media/hdphoto6.wdp"/><Relationship Id="rId5" Type="http://schemas.openxmlformats.org/officeDocument/2006/relationships/image" Target="../media/image29.png"/><Relationship Id="rId10" Type="http://schemas.microsoft.com/office/2007/relationships/hdphoto" Target="../media/hdphoto20.wdp"/><Relationship Id="rId4" Type="http://schemas.microsoft.com/office/2007/relationships/hdphoto" Target="../media/hdphoto18.wdp"/><Relationship Id="rId9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475656" y="260648"/>
            <a:ext cx="5760640" cy="1384995"/>
          </a:xfrm>
          <a:prstGeom prst="rect">
            <a:avLst/>
          </a:prstGeom>
          <a:effectLst>
            <a:glow rad="139700">
              <a:schemeClr val="accent1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dirty="0"/>
              <a:t>Занятие </a:t>
            </a:r>
          </a:p>
          <a:p>
            <a:pPr algn="ctr"/>
            <a:r>
              <a:rPr lang="ru-RU" sz="2800" dirty="0"/>
              <a:t>по теме: «Путешествие в мир открытий и изобретений»</a:t>
            </a:r>
          </a:p>
        </p:txBody>
      </p:sp>
      <p:pic>
        <p:nvPicPr>
          <p:cNvPr id="9218" name="Picture 2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479" b="92113" l="5229" r="92647">
                        <a14:foregroundMark x1="37908" y1="6479" x2="44118" y2="7042"/>
                        <a14:foregroundMark x1="5392" y1="92394" x2="13072" y2="82817"/>
                        <a14:foregroundMark x1="33333" y1="85634" x2="33333" y2="85634"/>
                        <a14:foregroundMark x1="30882" y1="59718" x2="30882" y2="59718"/>
                        <a14:foregroundMark x1="30392" y1="54366" x2="33824" y2="65915"/>
                        <a14:foregroundMark x1="35294" y1="50141" x2="35294" y2="50141"/>
                        <a14:foregroundMark x1="61111" y1="27606" x2="64706" y2="28451"/>
                        <a14:foregroundMark x1="83660" y1="34085" x2="83660" y2="34085"/>
                        <a14:foregroundMark x1="83987" y1="38873" x2="83987" y2="38873"/>
                        <a14:foregroundMark x1="87092" y1="25070" x2="87092" y2="25070"/>
                        <a14:foregroundMark x1="85458" y1="18028" x2="85458" y2="18028"/>
                        <a14:foregroundMark x1="77451" y1="34366" x2="77451" y2="34366"/>
                        <a14:foregroundMark x1="72059" y1="41972" x2="72059" y2="41972"/>
                        <a14:foregroundMark x1="72876" y1="40282" x2="72876" y2="40282"/>
                        <a14:foregroundMark x1="87582" y1="89296" x2="89706" y2="83944"/>
                        <a14:foregroundMark x1="92647" y1="81690" x2="92647" y2="81690"/>
                        <a14:foregroundMark x1="86111" y1="41127" x2="86111" y2="41127"/>
                        <a14:foregroundMark x1="64379" y1="58873" x2="64379" y2="58873"/>
                        <a14:backgroundMark x1="39052" y1="51831" x2="39216" y2="49577"/>
                        <a14:backgroundMark x1="30882" y1="80000" x2="30882" y2="80000"/>
                        <a14:backgroundMark x1="74183" y1="41690" x2="74183" y2="416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060848"/>
            <a:ext cx="6579300" cy="3816424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2792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CEC234-BC59-4A88-6365-0B41E71E39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C8E844B-7B98-2AE0-F3A3-D00D186FE5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CADA6D96-E70B-4EFA-2F36-66F9B7BF7C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61" b="89844" l="4883" r="96387">
                        <a14:foregroundMark x1="10059" y1="52637" x2="4980" y2="52734"/>
                        <a14:foregroundMark x1="75488" y1="69141" x2="73828" y2="62598"/>
                        <a14:foregroundMark x1="90527" y1="44043" x2="94238" y2="44043"/>
                        <a14:foregroundMark x1="93945" y1="51270" x2="96387" y2="517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332656"/>
            <a:ext cx="5832648" cy="5832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5FA654B-2649-6711-FC55-3F73D9A1A00B}"/>
              </a:ext>
            </a:extLst>
          </p:cNvPr>
          <p:cNvSpPr txBox="1"/>
          <p:nvPr/>
        </p:nvSpPr>
        <p:spPr>
          <a:xfrm>
            <a:off x="6245288" y="548680"/>
            <a:ext cx="1440160" cy="461665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dirty="0"/>
              <a:t>Машина</a:t>
            </a:r>
          </a:p>
        </p:txBody>
      </p:sp>
    </p:spTree>
    <p:extLst>
      <p:ext uri="{BB962C8B-B14F-4D97-AF65-F5344CB8AC3E}">
        <p14:creationId xmlns:p14="http://schemas.microsoft.com/office/powerpoint/2010/main" val="2279685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D182F0-9B76-5333-2961-210564320D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5D03B81-D32A-F013-8EF0-98A270A2F4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id="{94A4F25B-DCA9-A9C0-E252-2CA6D4D994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50" b="97000" l="10000" r="90000">
                        <a14:foregroundMark x1="35333" y1="9875" x2="35000" y2="5250"/>
                        <a14:foregroundMark x1="38667" y1="2375" x2="66667" y2="4875"/>
                        <a14:foregroundMark x1="66667" y1="4875" x2="72444" y2="7000"/>
                        <a14:foregroundMark x1="48222" y1="2125" x2="47778" y2="750"/>
                        <a14:foregroundMark x1="38778" y1="12125" x2="61111" y2="96500"/>
                        <a14:foregroundMark x1="61111" y1="96500" x2="61667" y2="97000"/>
                        <a14:foregroundMark x1="72000" y1="17875" x2="73444" y2="87250"/>
                        <a14:foregroundMark x1="73000" y1="58250" x2="73111" y2="64375"/>
                        <a14:foregroundMark x1="73333" y1="87875" x2="71333" y2="94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76672"/>
            <a:ext cx="6809953" cy="6053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C52F403-D2A1-60F9-F6DE-0B2E9B721E13}"/>
              </a:ext>
            </a:extLst>
          </p:cNvPr>
          <p:cNvSpPr txBox="1"/>
          <p:nvPr/>
        </p:nvSpPr>
        <p:spPr>
          <a:xfrm>
            <a:off x="6205272" y="476672"/>
            <a:ext cx="2232248" cy="461665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dirty="0"/>
              <a:t>Холодильник</a:t>
            </a:r>
          </a:p>
        </p:txBody>
      </p:sp>
    </p:spTree>
    <p:extLst>
      <p:ext uri="{BB962C8B-B14F-4D97-AF65-F5344CB8AC3E}">
        <p14:creationId xmlns:p14="http://schemas.microsoft.com/office/powerpoint/2010/main" val="784609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7F0382-528A-EE98-8419-E5A8165768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49C7665-FF36-6CCD-39EF-6DF890F925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074" name="Picture 2" descr="Picture background">
            <a:extLst>
              <a:ext uri="{FF2B5EF4-FFF2-40B4-BE49-F238E27FC236}">
                <a16:creationId xmlns:a16="http://schemas.microsoft.com/office/drawing/2014/main" id="{EB2367B6-4BBB-8E41-C392-F03B283602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954" b="94937" l="1087" r="98234">
                        <a14:foregroundMark x1="14674" y1="95077" x2="31929" y2="52602"/>
                        <a14:foregroundMark x1="31929" y1="52602" x2="41576" y2="22925"/>
                        <a14:foregroundMark x1="50951" y1="7736" x2="57745" y2="3094"/>
                        <a14:foregroundMark x1="57745" y1="3094" x2="64946" y2="7876"/>
                        <a14:foregroundMark x1="64946" y1="7876" x2="66440" y2="12940"/>
                        <a14:foregroundMark x1="54212" y1="3094" x2="62364" y2="2954"/>
                        <a14:foregroundMark x1="62364" y1="2954" x2="62500" y2="2954"/>
                        <a14:foregroundMark x1="5163" y1="84810" x2="5299" y2="94515"/>
                        <a14:foregroundMark x1="1087" y1="91139" x2="1630" y2="92968"/>
                        <a14:foregroundMark x1="50408" y1="78340" x2="48641" y2="85232"/>
                        <a14:foregroundMark x1="48370" y1="78903" x2="48370" y2="84388"/>
                        <a14:foregroundMark x1="79484" y1="58790" x2="87772" y2="61041"/>
                        <a14:foregroundMark x1="87772" y1="61041" x2="92799" y2="67089"/>
                        <a14:foregroundMark x1="92799" y1="67089" x2="97826" y2="81997"/>
                        <a14:foregroundMark x1="97826" y1="81997" x2="96060" y2="91421"/>
                        <a14:foregroundMark x1="96060" y1="91421" x2="87908" y2="95218"/>
                        <a14:foregroundMark x1="87908" y1="95218" x2="86549" y2="93390"/>
                        <a14:foregroundMark x1="93207" y1="67370" x2="94973" y2="91983"/>
                        <a14:foregroundMark x1="50679" y1="88889" x2="70516" y2="94093"/>
                        <a14:foregroundMark x1="70516" y1="94093" x2="84103" y2="92686"/>
                        <a14:foregroundMark x1="97826" y1="82278" x2="98234" y2="867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88641"/>
            <a:ext cx="6410433" cy="6192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AFD5384-10C6-64C3-BAD2-BB5328D99CA9}"/>
              </a:ext>
            </a:extLst>
          </p:cNvPr>
          <p:cNvSpPr txBox="1"/>
          <p:nvPr/>
        </p:nvSpPr>
        <p:spPr>
          <a:xfrm>
            <a:off x="6588224" y="548680"/>
            <a:ext cx="1440160" cy="461665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dirty="0"/>
              <a:t>Пылесос</a:t>
            </a:r>
          </a:p>
        </p:txBody>
      </p:sp>
    </p:spTree>
    <p:extLst>
      <p:ext uri="{BB962C8B-B14F-4D97-AF65-F5344CB8AC3E}">
        <p14:creationId xmlns:p14="http://schemas.microsoft.com/office/powerpoint/2010/main" val="438542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D7809-0327-914A-FCDC-A876818B32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7F3C55E-BC30-63E2-D048-675C7CC756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122" name="Picture 2" descr="Picture background">
            <a:extLst>
              <a:ext uri="{FF2B5EF4-FFF2-40B4-BE49-F238E27FC236}">
                <a16:creationId xmlns:a16="http://schemas.microsoft.com/office/drawing/2014/main" id="{2F64B9AA-FB05-93A3-9CBA-CC36ED1486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8211" y="1448780"/>
            <a:ext cx="5747577" cy="396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A44631D-A2CC-E589-DD11-E9B3A57BF1DC}"/>
              </a:ext>
            </a:extLst>
          </p:cNvPr>
          <p:cNvSpPr txBox="1"/>
          <p:nvPr/>
        </p:nvSpPr>
        <p:spPr>
          <a:xfrm>
            <a:off x="2699791" y="404664"/>
            <a:ext cx="3744416" cy="400110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dirty="0"/>
              <a:t>Что же находится в сундучке?</a:t>
            </a:r>
          </a:p>
        </p:txBody>
      </p:sp>
    </p:spTree>
    <p:extLst>
      <p:ext uri="{BB962C8B-B14F-4D97-AF65-F5344CB8AC3E}">
        <p14:creationId xmlns:p14="http://schemas.microsoft.com/office/powerpoint/2010/main" val="745121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475656" y="188640"/>
            <a:ext cx="5760640" cy="954107"/>
          </a:xfrm>
          <a:prstGeom prst="rect">
            <a:avLst/>
          </a:prstGeom>
          <a:effectLst>
            <a:glow rad="139700">
              <a:schemeClr val="accent1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dirty="0"/>
              <a:t>Портрет </a:t>
            </a:r>
          </a:p>
          <a:p>
            <a:pPr algn="ctr"/>
            <a:r>
              <a:rPr lang="ru-RU" sz="2800" dirty="0"/>
              <a:t>Антони Ван Левенгук</a:t>
            </a:r>
          </a:p>
        </p:txBody>
      </p:sp>
      <p:pic>
        <p:nvPicPr>
          <p:cNvPr id="1026" name="Picture 2" descr="https://sun9-38.userapi.com/s/v1/ig2/Kf45_6HLE0z3InJK_dSyV9Z9scupbPQmC34QpZMbyHwPs5YtkpvyOGdtBfIe8_l6p_W-HmDAIIy38__5lay01WjQ.jpg?quality=95&amp;as=32x41,48x62,72x93,108x140,160x207,240x311,360x467,480x622,540x700,640x830,720x933,833x1080&amp;from=bu&amp;cs=833x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548536"/>
            <a:ext cx="3782187" cy="4903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C13964B-C42A-7B8F-BFC3-075A12F31DF4}"/>
              </a:ext>
            </a:extLst>
          </p:cNvPr>
          <p:cNvSpPr txBox="1"/>
          <p:nvPr/>
        </p:nvSpPr>
        <p:spPr>
          <a:xfrm>
            <a:off x="5446401" y="2070430"/>
            <a:ext cx="2952328" cy="923330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/>
              <a:t>Антони Ван Левенгук – первый человек создавший микроскоп. </a:t>
            </a:r>
          </a:p>
        </p:txBody>
      </p:sp>
    </p:spTree>
    <p:extLst>
      <p:ext uri="{BB962C8B-B14F-4D97-AF65-F5344CB8AC3E}">
        <p14:creationId xmlns:p14="http://schemas.microsoft.com/office/powerpoint/2010/main" val="328074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E9039A-84F7-5925-82A8-AFE9E22378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297DBB3-139C-D89F-6A3B-9C97B64DB9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146" name="Picture 2" descr="Picture background">
            <a:extLst>
              <a:ext uri="{FF2B5EF4-FFF2-40B4-BE49-F238E27FC236}">
                <a16:creationId xmlns:a16="http://schemas.microsoft.com/office/drawing/2014/main" id="{1468D1FC-CD5D-28E6-D6E8-1AC7836862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4221088"/>
            <a:ext cx="3667633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E84B443-8C02-22F7-4C2B-CDF546C3F56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460542"/>
            <a:ext cx="3852000" cy="256848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6E8F26C-2BDC-6CE3-FD27-B74772FE1DD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6292" y="1478838"/>
            <a:ext cx="4358872" cy="256848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BDA4AA1-66B7-BB61-4FFA-C99E599B3403}"/>
              </a:ext>
            </a:extLst>
          </p:cNvPr>
          <p:cNvSpPr txBox="1"/>
          <p:nvPr/>
        </p:nvSpPr>
        <p:spPr>
          <a:xfrm>
            <a:off x="2483768" y="490291"/>
            <a:ext cx="4464496" cy="461665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dirty="0"/>
              <a:t>Где мы используем микроскоп?</a:t>
            </a:r>
          </a:p>
        </p:txBody>
      </p:sp>
    </p:spTree>
    <p:extLst>
      <p:ext uri="{BB962C8B-B14F-4D97-AF65-F5344CB8AC3E}">
        <p14:creationId xmlns:p14="http://schemas.microsoft.com/office/powerpoint/2010/main" val="2404026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122" name="Picture 2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096" y="1257442"/>
            <a:ext cx="4896543" cy="489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0E47299-C4D6-0F14-497C-16EDA1513954}"/>
              </a:ext>
            </a:extLst>
          </p:cNvPr>
          <p:cNvSpPr txBox="1"/>
          <p:nvPr/>
        </p:nvSpPr>
        <p:spPr>
          <a:xfrm>
            <a:off x="1763688" y="305010"/>
            <a:ext cx="4896543" cy="369332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/>
              <a:t>Фрагмент мультфильма «</a:t>
            </a:r>
            <a:r>
              <a:rPr lang="ru-RU" dirty="0" err="1"/>
              <a:t>Фиксики</a:t>
            </a:r>
            <a:r>
              <a:rPr lang="ru-RU" dirty="0"/>
              <a:t> – микроскоп»</a:t>
            </a:r>
          </a:p>
        </p:txBody>
      </p:sp>
    </p:spTree>
    <p:extLst>
      <p:ext uri="{BB962C8B-B14F-4D97-AF65-F5344CB8AC3E}">
        <p14:creationId xmlns:p14="http://schemas.microsoft.com/office/powerpoint/2010/main" val="41524382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098" name="Picture 2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63" b="93750" l="10000" r="90000">
                        <a14:foregroundMark x1="61875" y1="4063" x2="60938" y2="13750"/>
                        <a14:foregroundMark x1="30312" y1="93750" x2="65313" y2="881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78598"/>
            <a:ext cx="4680520" cy="4680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Picture background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33619" y1="77500" x2="33619" y2="77500"/>
                        <a14:foregroundMark x1="32762" y1="81875" x2="66381" y2="86875"/>
                        <a14:foregroundMark x1="66381" y1="86875" x2="72222" y2="85348"/>
                        <a14:foregroundMark x1="29764" y1="83125" x2="69379" y2="86875"/>
                        <a14:foregroundMark x1="70992" y1="79688" x2="44111" y2="86875"/>
                        <a14:foregroundMark x1="72163" y1="79375" x2="70992" y2="79688"/>
                        <a14:backgroundMark x1="74732" y1="81563" x2="83298" y2="93125"/>
                        <a14:backgroundMark x1="72377" y1="78750" x2="72377" y2="78750"/>
                        <a14:backgroundMark x1="72377" y1="79688" x2="72377" y2="7968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5190" y="816518"/>
            <a:ext cx="2425282" cy="1661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Picture background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8964" y="4218312"/>
            <a:ext cx="2916323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11560" y="260648"/>
            <a:ext cx="3024336" cy="707886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4000" dirty="0"/>
              <a:t>Микроскоп</a:t>
            </a:r>
          </a:p>
        </p:txBody>
      </p:sp>
      <p:pic>
        <p:nvPicPr>
          <p:cNvPr id="9" name="Picture 6" descr="Picture background">
            <a:extLst>
              <a:ext uri="{FF2B5EF4-FFF2-40B4-BE49-F238E27FC236}">
                <a16:creationId xmlns:a16="http://schemas.microsoft.com/office/drawing/2014/main" id="{AA914E9B-821B-3661-95CE-749639730D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756" b="89634" l="7875" r="91625">
                        <a14:foregroundMark x1="91625" y1="61992" x2="91625" y2="61992"/>
                        <a14:foregroundMark x1="7875" y1="62398" x2="7875" y2="623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8137" y="1905322"/>
            <a:ext cx="3341655" cy="2055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445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E9BD72-F7A2-C863-6966-5153B5F753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398F4E4-5E0B-CE3D-D6FF-414078937B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170" name="Picture 2" descr="Picture background">
            <a:extLst>
              <a:ext uri="{FF2B5EF4-FFF2-40B4-BE49-F238E27FC236}">
                <a16:creationId xmlns:a16="http://schemas.microsoft.com/office/drawing/2014/main" id="{A25B112D-6C01-9152-78D1-EC9EF3B3FB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2121733"/>
            <a:ext cx="3096344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8B92415-1E67-E61D-BAC7-5381B8A0B10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305" b="93679" l="2167" r="97583">
                        <a14:foregroundMark x1="51583" y1="9594" x2="51583" y2="9594"/>
                        <a14:foregroundMark x1="50583" y1="5305" x2="50583" y2="5305"/>
                        <a14:foregroundMark x1="8000" y1="41084" x2="8833" y2="58352"/>
                        <a14:foregroundMark x1="6000" y1="65124" x2="7583" y2="75959"/>
                        <a14:foregroundMark x1="2167" y1="69526" x2="2167" y2="69526"/>
                        <a14:foregroundMark x1="38000" y1="87698" x2="38167" y2="91761"/>
                        <a14:foregroundMark x1="58417" y1="93905" x2="68000" y2="93905"/>
                        <a14:foregroundMark x1="89417" y1="50226" x2="93167" y2="64108"/>
                        <a14:foregroundMark x1="97583" y1="56772" x2="97000" y2="62415"/>
                        <a14:foregroundMark x1="38000" y1="93567" x2="38000" y2="935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3140968"/>
            <a:ext cx="2502024" cy="184732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688C675-6802-D59A-97DC-B6B2731C4A8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951" b="99863" l="658" r="89949">
                        <a14:foregroundMark x1="1352" y1="98191" x2="8297" y2="85280"/>
                        <a14:foregroundMark x1="8297" y1="85280" x2="8333" y2="83388"/>
                        <a14:foregroundMark x1="7493" y1="95121" x2="17690" y2="95121"/>
                        <a14:foregroundMark x1="1188" y1="93092" x2="2211" y2="93092"/>
                        <a14:foregroundMark x1="676" y1="93092" x2="5281" y2="89501"/>
                        <a14:foregroundMark x1="3911" y1="98712" x2="13505" y2="99863"/>
                        <a14:foregroundMark x1="13505" y1="99863" x2="21784" y2="994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59821"/>
            <a:ext cx="6012160" cy="400810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5D2A904-F7BD-3A8D-0A30-F4F9C8ECFF48}"/>
              </a:ext>
            </a:extLst>
          </p:cNvPr>
          <p:cNvSpPr txBox="1"/>
          <p:nvPr/>
        </p:nvSpPr>
        <p:spPr>
          <a:xfrm>
            <a:off x="827584" y="320417"/>
            <a:ext cx="7920880" cy="461665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dirty="0"/>
              <a:t>Через что же люди рассматривали маленькие предметы?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4E385E6-CF5E-9401-018F-684FC5C07541}"/>
              </a:ext>
            </a:extLst>
          </p:cNvPr>
          <p:cNvSpPr txBox="1"/>
          <p:nvPr/>
        </p:nvSpPr>
        <p:spPr>
          <a:xfrm>
            <a:off x="7164288" y="2313102"/>
            <a:ext cx="1008112" cy="400110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dirty="0"/>
              <a:t>Кварц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85C7EAC-34D8-0BB7-D64F-55EAD2E834EE}"/>
              </a:ext>
            </a:extLst>
          </p:cNvPr>
          <p:cNvSpPr txBox="1"/>
          <p:nvPr/>
        </p:nvSpPr>
        <p:spPr>
          <a:xfrm>
            <a:off x="251520" y="3272083"/>
            <a:ext cx="2952360" cy="400110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dirty="0"/>
              <a:t>Стеклянный шар с водой</a:t>
            </a:r>
          </a:p>
        </p:txBody>
      </p:sp>
    </p:spTree>
    <p:extLst>
      <p:ext uri="{BB962C8B-B14F-4D97-AF65-F5344CB8AC3E}">
        <p14:creationId xmlns:p14="http://schemas.microsoft.com/office/powerpoint/2010/main" val="2147742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0867A1-62DE-0F00-6D66-D2E90806F4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7AF4E38-9DD1-D227-24AD-EE318591F2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194" name="Picture 2" descr="Picture background">
            <a:extLst>
              <a:ext uri="{FF2B5EF4-FFF2-40B4-BE49-F238E27FC236}">
                <a16:creationId xmlns:a16="http://schemas.microsoft.com/office/drawing/2014/main" id="{C61F7BF3-5B9D-DBF6-4418-0FF00F93AA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124744"/>
            <a:ext cx="3787502" cy="4831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65F95FC-B26D-8C33-3490-2BAA3AFD7E0A}"/>
              </a:ext>
            </a:extLst>
          </p:cNvPr>
          <p:cNvSpPr txBox="1"/>
          <p:nvPr/>
        </p:nvSpPr>
        <p:spPr>
          <a:xfrm>
            <a:off x="827584" y="222790"/>
            <a:ext cx="2880320" cy="523220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800" dirty="0"/>
              <a:t>Роджер Бэкон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7159451-E669-9AAD-2D31-6AF6E679138F}"/>
              </a:ext>
            </a:extLst>
          </p:cNvPr>
          <p:cNvSpPr txBox="1"/>
          <p:nvPr/>
        </p:nvSpPr>
        <p:spPr>
          <a:xfrm>
            <a:off x="4578574" y="469446"/>
            <a:ext cx="2952328" cy="1200329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/>
              <a:t>Роджер Бэкон, первый человек кто изобрел лупу или, другими словами,  увеличительное стекло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129C585-21F3-5868-9C8C-77D314F133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18" b="90000" l="9847" r="89934">
                        <a14:foregroundMark x1="41575" y1="9818" x2="41575" y2="98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2438" y="620688"/>
            <a:ext cx="2088000" cy="251291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65E8C62-3334-AE23-53AB-CD5B47F5F0B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907" b="98949" l="3426" r="92170">
                        <a14:foregroundMark x1="17781" y1="55856" x2="17781" y2="55856"/>
                        <a14:foregroundMark x1="44535" y1="28829" x2="44535" y2="28829"/>
                        <a14:foregroundMark x1="44299" y1="29580" x2="43067" y2="31982"/>
                        <a14:foregroundMark x1="45840" y1="26577" x2="44299" y2="29580"/>
                        <a14:foregroundMark x1="31974" y1="13964" x2="23328" y2="27477"/>
                        <a14:foregroundMark x1="40294" y1="7057" x2="40294" y2="7057"/>
                        <a14:foregroundMark x1="55465" y1="10210" x2="55465" y2="10210"/>
                        <a14:foregroundMark x1="53997" y1="9760" x2="61011" y2="20120"/>
                        <a14:foregroundMark x1="59706" y1="17568" x2="63948" y2="26126"/>
                        <a14:foregroundMark x1="17129" y1="86637" x2="18597" y2="99399"/>
                        <a14:foregroundMark x1="90375" y1="59459" x2="92170" y2="63964"/>
                        <a14:foregroundMark x1="8646" y1="72523" x2="8646" y2="72523"/>
                        <a14:foregroundMark x1="3752" y1="75225" x2="3752" y2="75225"/>
                        <a14:foregroundMark x1="8483" y1="87387" x2="8483" y2="87387"/>
                        <a14:foregroundMark x1="8483" y1="89039" x2="8483" y2="89039"/>
                        <a14:foregroundMark x1="3426" y1="79279" x2="3426" y2="79279"/>
                        <a14:foregroundMark x1="21207" y1="40841" x2="16803" y2="48348"/>
                        <a14:foregroundMark x1="23817" y1="28529" x2="21533" y2="40390"/>
                        <a14:foregroundMark x1="22186" y1="28529" x2="22349" y2="37087"/>
                        <a14:foregroundMark x1="21207" y1="36637" x2="17781" y2="46847"/>
                        <a14:foregroundMark x1="57749" y1="12913" x2="58564" y2="18318"/>
                        <a14:foregroundMark x1="58401" y1="12913" x2="60685" y2="18619"/>
                        <a14:foregroundMark x1="59217" y1="17267" x2="62969" y2="26426"/>
                        <a14:foregroundMark x1="60359" y1="19970" x2="65090" y2="25826"/>
                        <a14:foregroundMark x1="58401" y1="15916" x2="64437" y2="29279"/>
                        <a14:foregroundMark x1="65579" y1="75826" x2="66558" y2="79580"/>
                        <a14:backgroundMark x1="42904" y1="29580" x2="42904" y2="2958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2254" y="3455212"/>
            <a:ext cx="3132000" cy="3402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9827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A5F70F-C42E-3850-3C76-AB0014B492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693AA2F-40C8-2453-93F7-841BAB0209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CC35F53-7E54-237E-CB65-CA26E8584E58}"/>
              </a:ext>
            </a:extLst>
          </p:cNvPr>
          <p:cNvSpPr txBox="1"/>
          <p:nvPr/>
        </p:nvSpPr>
        <p:spPr>
          <a:xfrm>
            <a:off x="3131840" y="391977"/>
            <a:ext cx="2952328" cy="461665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dirty="0"/>
              <a:t>Защита от микробов!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F96AF98-2E5C-49CC-4088-DDF0FA052F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698" b="94631" l="9961" r="93066">
                        <a14:foregroundMark x1="39551" y1="81611" x2="49805" y2="80268"/>
                        <a14:foregroundMark x1="49805" y1="80268" x2="62500" y2="69396"/>
                        <a14:foregroundMark x1="62500" y1="69396" x2="63574" y2="66846"/>
                        <a14:foregroundMark x1="49512" y1="94765" x2="49512" y2="94765"/>
                        <a14:foregroundMark x1="17383" y1="73423" x2="17383" y2="73423"/>
                        <a14:foregroundMark x1="13672" y1="70201" x2="13672" y2="70201"/>
                        <a14:foregroundMark x1="14941" y1="69933" x2="12891" y2="70336"/>
                        <a14:foregroundMark x1="11816" y1="69799" x2="11816" y2="69799"/>
                        <a14:foregroundMark x1="15723" y1="69933" x2="15723" y2="69933"/>
                        <a14:foregroundMark x1="16309" y1="69933" x2="16309" y2="69933"/>
                        <a14:foregroundMark x1="17383" y1="70201" x2="17383" y2="70201"/>
                        <a14:foregroundMark x1="13281" y1="71544" x2="13281" y2="71544"/>
                        <a14:foregroundMark x1="13184" y1="72081" x2="13184" y2="72081"/>
                        <a14:foregroundMark x1="12988" y1="73154" x2="12988" y2="73154"/>
                        <a14:foregroundMark x1="12793" y1="78121" x2="12793" y2="78121"/>
                        <a14:foregroundMark x1="12598" y1="83356" x2="12598" y2="83356"/>
                        <a14:foregroundMark x1="22852" y1="34094" x2="22852" y2="34094"/>
                        <a14:foregroundMark x1="18848" y1="29128" x2="18848" y2="29128"/>
                        <a14:foregroundMark x1="21777" y1="27785" x2="21777" y2="27785"/>
                        <a14:foregroundMark x1="21094" y1="30336" x2="21094" y2="30336"/>
                        <a14:foregroundMark x1="28613" y1="34362" x2="28613" y2="34362"/>
                        <a14:foregroundMark x1="29004" y1="37718" x2="29004" y2="37718"/>
                        <a14:foregroundMark x1="51953" y1="4832" x2="51953" y2="4832"/>
                        <a14:foregroundMark x1="51953" y1="5638" x2="52637" y2="9799"/>
                        <a14:foregroundMark x1="50977" y1="8456" x2="53613" y2="11812"/>
                        <a14:foregroundMark x1="54297" y1="9799" x2="55859" y2="11812"/>
                        <a14:foregroundMark x1="54785" y1="11678" x2="54785" y2="15302"/>
                        <a14:foregroundMark x1="54297" y1="16242" x2="54980" y2="23758"/>
                        <a14:foregroundMark x1="53613" y1="22819" x2="53320" y2="27919"/>
                        <a14:foregroundMark x1="58594" y1="19329" x2="58594" y2="19329"/>
                        <a14:foregroundMark x1="59277" y1="17181" x2="59277" y2="17181"/>
                        <a14:foregroundMark x1="60840" y1="22148" x2="60840" y2="22148"/>
                        <a14:foregroundMark x1="51172" y1="18523" x2="51172" y2="18523"/>
                        <a14:foregroundMark x1="47852" y1="23758" x2="47852" y2="23758"/>
                        <a14:foregroundMark x1="88281" y1="30336" x2="84180" y2="35436"/>
                        <a14:foregroundMark x1="87012" y1="33557" x2="89063" y2="42550"/>
                        <a14:foregroundMark x1="86621" y1="36644" x2="88770" y2="46309"/>
                        <a14:foregroundMark x1="91992" y1="29262" x2="91992" y2="29262"/>
                        <a14:foregroundMark x1="93066" y1="32617" x2="93066" y2="32617"/>
                        <a14:foregroundMark x1="92383" y1="39195" x2="92383" y2="39195"/>
                        <a14:foregroundMark x1="85938" y1="73557" x2="88086" y2="82416"/>
                        <a14:foregroundMark x1="23828" y1="33826" x2="20801" y2="35705"/>
                      </a14:backgroundRemoval>
                    </a14:imgEffect>
                    <a14:imgEffect>
                      <a14:colorTemperature colorTemp="5900"/>
                    </a14:imgEffect>
                    <a14:imgEffect>
                      <a14:saturation sat="30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556792"/>
            <a:ext cx="6696000" cy="4871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382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74371C-76B7-985C-9780-C79DF534C2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D02A5D9-2F59-082F-62B4-21D61AB18E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C1F2077-B19E-4B8B-E796-FD2366430F95}"/>
              </a:ext>
            </a:extLst>
          </p:cNvPr>
          <p:cNvSpPr txBox="1"/>
          <p:nvPr/>
        </p:nvSpPr>
        <p:spPr>
          <a:xfrm>
            <a:off x="2062267" y="336084"/>
            <a:ext cx="5019466" cy="369332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/>
              <a:t>Ток бежит по проводам, дает энергию всем нам!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48EB4FE-E693-ADCA-26EB-8613D88364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125" b="96875" l="935" r="96262">
                        <a14:foregroundMark x1="40654" y1="4063" x2="45327" y2="34375"/>
                        <a14:foregroundMark x1="935" y1="48125" x2="14252" y2="42500"/>
                        <a14:foregroundMark x1="48364" y1="3125" x2="48598" y2="19375"/>
                        <a14:foregroundMark x1="10047" y1="50938" x2="13318" y2="72188"/>
                        <a14:foregroundMark x1="10981" y1="64688" x2="13318" y2="84688"/>
                        <a14:foregroundMark x1="9813" y1="75938" x2="11449" y2="94688"/>
                        <a14:foregroundMark x1="36916" y1="63438" x2="35280" y2="76563"/>
                        <a14:foregroundMark x1="33178" y1="64688" x2="34112" y2="76875"/>
                        <a14:foregroundMark x1="74299" y1="18125" x2="70327" y2="58438"/>
                        <a14:foregroundMark x1="65421" y1="32188" x2="51636" y2="73125"/>
                        <a14:foregroundMark x1="60748" y1="59375" x2="82243" y2="70938"/>
                        <a14:foregroundMark x1="82243" y1="70938" x2="82944" y2="72188"/>
                        <a14:foregroundMark x1="93692" y1="40313" x2="96495" y2="45625"/>
                        <a14:foregroundMark x1="65421" y1="64063" x2="65421" y2="76875"/>
                        <a14:foregroundMark x1="59579" y1="63125" x2="60047" y2="77813"/>
                        <a14:foregroundMark x1="63551" y1="65313" x2="65421" y2="85313"/>
                        <a14:foregroundMark x1="25234" y1="93750" x2="46262" y2="96250"/>
                        <a14:foregroundMark x1="46262" y1="96875" x2="92991" y2="915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1617" y="4682272"/>
            <a:ext cx="2562472" cy="191586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5BF8CEE-89D0-3213-032D-2048A99B239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1319" l="9229" r="89893">
                        <a14:foregroundMark x1="9277" y1="88242" x2="10156" y2="80769"/>
                        <a14:foregroundMark x1="63721" y1="25165" x2="63721" y2="25165"/>
                        <a14:foregroundMark x1="64014" y1="17692" x2="64014" y2="17692"/>
                        <a14:foregroundMark x1="64453" y1="16374" x2="64453" y2="16374"/>
                        <a14:foregroundMark x1="64307" y1="18352" x2="64307" y2="18352"/>
                        <a14:foregroundMark x1="64307" y1="19011" x2="64307" y2="19011"/>
                        <a14:foregroundMark x1="63574" y1="21648" x2="63574" y2="21648"/>
                        <a14:foregroundMark x1="65039" y1="21648" x2="65039" y2="21648"/>
                        <a14:foregroundMark x1="83887" y1="90659" x2="83887" y2="90659"/>
                        <a14:foregroundMark x1="82715" y1="91319" x2="82715" y2="91319"/>
                        <a14:foregroundMark x1="51953" y1="85055" x2="51953" y2="85055"/>
                        <a14:foregroundMark x1="56738" y1="49780" x2="56738" y2="49780"/>
                        <a14:foregroundMark x1="56592" y1="50769" x2="56592" y2="50769"/>
                        <a14:foregroundMark x1="51660" y1="50440" x2="51660" y2="50440"/>
                        <a14:foregroundMark x1="49658" y1="52747" x2="49658" y2="52747"/>
                        <a14:foregroundMark x1="65625" y1="30220" x2="65625" y2="30220"/>
                        <a14:foregroundMark x1="63135" y1="29890" x2="63135" y2="29890"/>
                        <a14:foregroundMark x1="62549" y1="29890" x2="62549" y2="29890"/>
                        <a14:foregroundMark x1="62549" y1="30220" x2="62549" y2="370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4886" y="900977"/>
            <a:ext cx="3906809" cy="173593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4BEB8FF-7CA1-EC45-8E27-0E6E03195D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4125">
                        <a14:foregroundMark x1="72625" y1="37500" x2="71000" y2="56500"/>
                        <a14:foregroundMark x1="71000" y1="56500" x2="71000" y2="56500"/>
                        <a14:foregroundMark x1="82000" y1="54125" x2="81125" y2="65500"/>
                        <a14:foregroundMark x1="31125" y1="43500" x2="32250" y2="59250"/>
                        <a14:foregroundMark x1="25875" y1="47125" x2="25875" y2="57875"/>
                        <a14:foregroundMark x1="14750" y1="48875" x2="16000" y2="59875"/>
                        <a14:foregroundMark x1="90500" y1="74750" x2="91000" y2="82500"/>
                        <a14:foregroundMark x1="94125" y1="81375" x2="94125" y2="81375"/>
                        <a14:foregroundMark x1="28125" y1="33375" x2="28125" y2="33375"/>
                        <a14:foregroundMark x1="31750" y1="39500" x2="31750" y2="39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079" y="1177320"/>
            <a:ext cx="3781296" cy="378129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CBF49F7-39B7-22A3-B9EA-5FE3B622899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2315" b="90000" l="4286" r="98571">
                        <a14:foregroundMark x1="4286" y1="27593" x2="4286" y2="27593"/>
                        <a14:foregroundMark x1="17143" y1="11944" x2="17143" y2="11944"/>
                        <a14:foregroundMark x1="37857" y1="3796" x2="37857" y2="3796"/>
                        <a14:foregroundMark x1="58571" y1="4259" x2="58571" y2="4259"/>
                        <a14:foregroundMark x1="58571" y1="2407" x2="58571" y2="2407"/>
                        <a14:foregroundMark x1="57449" y1="6944" x2="57449" y2="6944"/>
                        <a14:foregroundMark x1="76633" y1="8796" x2="76633" y2="8796"/>
                        <a14:foregroundMark x1="73469" y1="13056" x2="73469" y2="13056"/>
                        <a14:foregroundMark x1="90408" y1="21481" x2="90408" y2="21481"/>
                        <a14:foregroundMark x1="86327" y1="22870" x2="86327" y2="22870"/>
                        <a14:foregroundMark x1="93265" y1="36111" x2="93265" y2="36111"/>
                        <a14:foregroundMark x1="98571" y1="36389" x2="98571" y2="36389"/>
                        <a14:foregroundMark x1="50408" y1="83519" x2="50408" y2="83519"/>
                        <a14:foregroundMark x1="46939" y1="74259" x2="50102" y2="84259"/>
                        <a14:foregroundMark x1="9184" y1="63611" x2="9184" y2="63611"/>
                        <a14:foregroundMark x1="4898" y1="48796" x2="4898" y2="48796"/>
                        <a14:foregroundMark x1="22041" y1="73704" x2="22041" y2="73704"/>
                        <a14:foregroundMark x1="23571" y1="71852" x2="23571" y2="71852"/>
                        <a14:foregroundMark x1="80714" y1="68426" x2="80714" y2="68426"/>
                        <a14:foregroundMark x1="92449" y1="54907" x2="92449" y2="54907"/>
                        <a14:foregroundMark x1="24694" y1="71019" x2="24694" y2="710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1934998"/>
            <a:ext cx="2490463" cy="2744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773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31640" y="158898"/>
            <a:ext cx="5760640" cy="954107"/>
          </a:xfrm>
          <a:prstGeom prst="rect">
            <a:avLst/>
          </a:prstGeom>
          <a:effectLst>
            <a:glow rad="139700">
              <a:schemeClr val="accent1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dirty="0"/>
              <a:t>Портрет </a:t>
            </a:r>
          </a:p>
          <a:p>
            <a:pPr algn="ctr"/>
            <a:r>
              <a:rPr lang="ru-RU" sz="2800" dirty="0" err="1"/>
              <a:t>Хэнь</a:t>
            </a:r>
            <a:r>
              <a:rPr lang="ru-RU" sz="2800" dirty="0"/>
              <a:t> Фэй-</a:t>
            </a:r>
            <a:r>
              <a:rPr lang="ru-RU" sz="2800" dirty="0" err="1"/>
              <a:t>цзы</a:t>
            </a:r>
            <a:endParaRPr lang="ru-RU" sz="2800" dirty="0"/>
          </a:p>
        </p:txBody>
      </p:sp>
      <p:pic>
        <p:nvPicPr>
          <p:cNvPr id="2050" name="Picture 2" descr="https://sun9-7.userapi.com/s/v1/ig2/CVjssVK1AeavUHtIAa_nmpp8ACoXMn77YIdCJtMv_Qx-ITTt8tD5ucyS4s4fLKnLVMPn7ZnOoLCIxxMKXnAT2VbX.jpg?quality=95&amp;as=32x39,48x58,72x87,108x130,160x193,240x289,360x434,480x579,520x627&amp;from=bu&amp;cs=520x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556792"/>
            <a:ext cx="4120648" cy="496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22CEE9B-ACC1-F012-F23F-8F180A676A0C}"/>
              </a:ext>
            </a:extLst>
          </p:cNvPr>
          <p:cNvSpPr txBox="1"/>
          <p:nvPr/>
        </p:nvSpPr>
        <p:spPr>
          <a:xfrm>
            <a:off x="5494666" y="1556792"/>
            <a:ext cx="2952328" cy="923330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 err="1"/>
              <a:t>Хень</a:t>
            </a:r>
            <a:r>
              <a:rPr lang="ru-RU" dirty="0"/>
              <a:t> Фэй-</a:t>
            </a:r>
            <a:r>
              <a:rPr lang="ru-RU" dirty="0" err="1"/>
              <a:t>цзы</a:t>
            </a:r>
            <a:r>
              <a:rPr lang="ru-RU" dirty="0"/>
              <a:t>, первый китайский философ, который изобрёл компас. </a:t>
            </a:r>
          </a:p>
        </p:txBody>
      </p:sp>
    </p:spTree>
    <p:extLst>
      <p:ext uri="{BB962C8B-B14F-4D97-AF65-F5344CB8AC3E}">
        <p14:creationId xmlns:p14="http://schemas.microsoft.com/office/powerpoint/2010/main" val="2376949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122" name="Picture 2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980728"/>
            <a:ext cx="4896543" cy="489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FDD0B62-4C47-16DA-F518-772829364061}"/>
              </a:ext>
            </a:extLst>
          </p:cNvPr>
          <p:cNvSpPr txBox="1"/>
          <p:nvPr/>
        </p:nvSpPr>
        <p:spPr>
          <a:xfrm>
            <a:off x="1896256" y="272380"/>
            <a:ext cx="4896543" cy="369332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/>
              <a:t>Фрагмент мультфильма «</a:t>
            </a:r>
            <a:r>
              <a:rPr lang="ru-RU" dirty="0" err="1"/>
              <a:t>Фиксики</a:t>
            </a:r>
            <a:r>
              <a:rPr lang="ru-RU" dirty="0"/>
              <a:t> – микроскоп»</a:t>
            </a:r>
          </a:p>
        </p:txBody>
      </p:sp>
    </p:spTree>
    <p:extLst>
      <p:ext uri="{BB962C8B-B14F-4D97-AF65-F5344CB8AC3E}">
        <p14:creationId xmlns:p14="http://schemas.microsoft.com/office/powerpoint/2010/main" val="30857731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074" name="Picture 2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63" b="91250" l="6154" r="91154">
                        <a14:foregroundMark x1="45769" y1="32500" x2="36538" y2="57500"/>
                        <a14:foregroundMark x1="10769" y1="43750" x2="8462" y2="67500"/>
                        <a14:foregroundMark x1="6154" y1="48750" x2="6154" y2="48750"/>
                        <a14:foregroundMark x1="91775" y1="56563" x2="91923" y2="56875"/>
                        <a14:foregroundMark x1="91479" y1="55937" x2="91775" y2="56563"/>
                        <a14:foregroundMark x1="88077" y1="48750" x2="91479" y2="55937"/>
                        <a14:foregroundMark x1="86122" y1="73750" x2="85903" y2="74386"/>
                        <a14:foregroundMark x1="86191" y1="73551" x2="86122" y2="73750"/>
                        <a14:foregroundMark x1="40000" y1="90625" x2="58846" y2="91250"/>
                        <a14:foregroundMark x1="40769" y1="9688" x2="40769" y2="9688"/>
                        <a14:foregroundMark x1="41538" y1="8125" x2="41538" y2="8125"/>
                        <a14:foregroundMark x1="48077" y1="4063" x2="48077" y2="4063"/>
                        <a14:backgroundMark x1="92692" y1="60625" x2="89615" y2="74063"/>
                        <a14:backgroundMark x1="86923" y1="74688" x2="83846" y2="81250"/>
                        <a14:backgroundMark x1="91923" y1="57188" x2="91923" y2="57188"/>
                        <a14:backgroundMark x1="91923" y1="56563" x2="91923" y2="56563"/>
                        <a14:backgroundMark x1="91923" y1="55937" x2="91923" y2="55937"/>
                        <a14:backgroundMark x1="86923" y1="73750" x2="86923" y2="73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232" y="1235596"/>
            <a:ext cx="3600400" cy="4431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Picture background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5034" y="1128289"/>
            <a:ext cx="2425282" cy="1661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Picture background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875" b="97813" l="1667" r="99375">
                        <a14:foregroundMark x1="85625" y1="8438" x2="85625" y2="8438"/>
                        <a14:foregroundMark x1="93750" y1="1875" x2="93750" y2="1875"/>
                        <a14:foregroundMark x1="99583" y1="2500" x2="99583" y2="2500"/>
                        <a14:foregroundMark x1="8750" y1="90000" x2="8750" y2="90000"/>
                        <a14:foregroundMark x1="3958" y1="95313" x2="3958" y2="95313"/>
                        <a14:foregroundMark x1="1667" y1="97813" x2="1667" y2="978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1924947"/>
            <a:ext cx="2285999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Picture background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5034" y="2991874"/>
            <a:ext cx="2520280" cy="2520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55576" y="404664"/>
            <a:ext cx="2592288" cy="646331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3600" dirty="0"/>
              <a:t>Компас</a:t>
            </a:r>
          </a:p>
        </p:txBody>
      </p:sp>
    </p:spTree>
    <p:extLst>
      <p:ext uri="{BB962C8B-B14F-4D97-AF65-F5344CB8AC3E}">
        <p14:creationId xmlns:p14="http://schemas.microsoft.com/office/powerpoint/2010/main" val="551435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655676" y="2386709"/>
            <a:ext cx="5832648" cy="707886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000" dirty="0"/>
              <a:t>Спасибо за внимание</a:t>
            </a:r>
          </a:p>
        </p:txBody>
      </p:sp>
    </p:spTree>
    <p:extLst>
      <p:ext uri="{BB962C8B-B14F-4D97-AF65-F5344CB8AC3E}">
        <p14:creationId xmlns:p14="http://schemas.microsoft.com/office/powerpoint/2010/main" val="2958858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</TotalTime>
  <Words>116</Words>
  <Application>Microsoft Office PowerPoint</Application>
  <PresentationFormat>Экран (4:3)</PresentationFormat>
  <Paragraphs>25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0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Lenovo</dc:creator>
  <cp:lastModifiedBy>Пользователь</cp:lastModifiedBy>
  <cp:revision>7</cp:revision>
  <dcterms:created xsi:type="dcterms:W3CDTF">2025-06-23T10:17:03Z</dcterms:created>
  <dcterms:modified xsi:type="dcterms:W3CDTF">2025-06-27T12:57:37Z</dcterms:modified>
</cp:coreProperties>
</file>