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57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3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78493-AC3C-4770-8C72-9A6651D9F983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3674A-0B69-4B6B-9867-9309EF28A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117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78493-AC3C-4770-8C72-9A6651D9F983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3674A-0B69-4B6B-9867-9309EF28A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902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78493-AC3C-4770-8C72-9A6651D9F983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3674A-0B69-4B6B-9867-9309EF28A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395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78493-AC3C-4770-8C72-9A6651D9F983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3674A-0B69-4B6B-9867-9309EF28A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4859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78493-AC3C-4770-8C72-9A6651D9F983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3674A-0B69-4B6B-9867-9309EF28A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517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78493-AC3C-4770-8C72-9A6651D9F983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3674A-0B69-4B6B-9867-9309EF28A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184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78493-AC3C-4770-8C72-9A6651D9F983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3674A-0B69-4B6B-9867-9309EF28A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062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78493-AC3C-4770-8C72-9A6651D9F983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3674A-0B69-4B6B-9867-9309EF28A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21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78493-AC3C-4770-8C72-9A6651D9F983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3674A-0B69-4B6B-9867-9309EF28A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312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78493-AC3C-4770-8C72-9A6651D9F983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3674A-0B69-4B6B-9867-9309EF28A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991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78493-AC3C-4770-8C72-9A6651D9F983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3674A-0B69-4B6B-9867-9309EF28A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602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78493-AC3C-4770-8C72-9A6651D9F983}" type="datetimeFigureOut">
              <a:rPr lang="ru-RU" smtClean="0"/>
              <a:t>17.03.2016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3674A-0B69-4B6B-9867-9309EF28A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013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75"/>
            <a:ext cx="914566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16632"/>
            <a:ext cx="755989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Крымская весна</a:t>
            </a:r>
            <a:endParaRPr lang="ru-RU" sz="8000" b="1" cap="none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299969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723"/>
            <a:ext cx="9131036" cy="6848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188640"/>
            <a:ext cx="80648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История Крыма продолжается. Впереди жизнь целых поколений. И именно нам предстоит сделать эту землю процветающей и мирной. На гербе Республики Крым написано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«Процветание в единстве!»</a:t>
            </a:r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 это значит, что только под мирным небом и в содружестве всех наций мы сможем сделать нашу землю процветающей и богатой. 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880" y="3284984"/>
            <a:ext cx="1908175" cy="217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6281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223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188640"/>
            <a:ext cx="71287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cs typeface="Aharoni" pitchFamily="2" charset="-79"/>
              </a:rPr>
              <a:t>Полуостров Крым находится на востоке Европы… </a:t>
            </a:r>
            <a:endParaRPr lang="ru-RU" sz="2800" b="1" dirty="0"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809602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4" y="0"/>
            <a:ext cx="946398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1982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5" y="0"/>
            <a:ext cx="91695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2256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379303"/>
            <a:ext cx="828092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Крымчане празднуют победу,</a:t>
            </a:r>
          </a:p>
          <a:p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Вернулся Крым в свою страну.</a:t>
            </a:r>
          </a:p>
          <a:p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Мы жили дружно с Украиной,</a:t>
            </a:r>
          </a:p>
          <a:p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Но там Фашизм - хотят Войну.</a:t>
            </a:r>
          </a:p>
          <a:p>
            <a:endParaRPr lang="ru-RU" sz="32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Спасибо! Русскому народу,</a:t>
            </a:r>
          </a:p>
          <a:p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 то, что  руку протянул!</a:t>
            </a:r>
          </a:p>
          <a:p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 молниеносное решение:</a:t>
            </a:r>
          </a:p>
          <a:p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Где Крым, в крови, не утонул. </a:t>
            </a:r>
            <a:endParaRPr lang="ru-RU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376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58464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0" y="34458"/>
            <a:ext cx="9529611" cy="7147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31648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43048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08584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110</Words>
  <Application>Microsoft Office PowerPoint</Application>
  <PresentationFormat>Экран (4:3)</PresentationFormat>
  <Paragraphs>12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6</cp:revision>
  <dcterms:created xsi:type="dcterms:W3CDTF">2016-03-16T13:27:11Z</dcterms:created>
  <dcterms:modified xsi:type="dcterms:W3CDTF">2016-03-17T07:52:28Z</dcterms:modified>
</cp:coreProperties>
</file>