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81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10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92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898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38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16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416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145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1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2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0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8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2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83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4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00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61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4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005078" y="4794146"/>
            <a:ext cx="5090922" cy="2063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400"/>
            <a:r>
              <a:rPr lang="en-US" sz="240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Креативное мышление: как придумывать крутые идеи?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821222" y="315229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914400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656" y="944880"/>
            <a:ext cx="4941571" cy="49682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4154" y="1863923"/>
            <a:ext cx="506741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6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Выдвижение </a:t>
            </a:r>
            <a:endParaRPr lang="ru-RU" sz="4400" b="1" dirty="0" smtClean="0">
              <a:solidFill>
                <a:srgbClr val="0067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solidFill>
                  <a:srgbClr val="006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креативных </a:t>
            </a:r>
            <a:r>
              <a:rPr lang="ru-RU" sz="4400" b="1" dirty="0">
                <a:solidFill>
                  <a:srgbClr val="006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идей</a:t>
            </a:r>
          </a:p>
        </p:txBody>
      </p:sp>
    </p:spTree>
    <p:extLst>
      <p:ext uri="{BB962C8B-B14F-4D97-AF65-F5344CB8AC3E}">
        <p14:creationId xmlns:p14="http://schemas.microsoft.com/office/powerpoint/2010/main" val="4429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88150" y="1075492"/>
            <a:ext cx="5494169" cy="1127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914400">
              <a:lnSpc>
                <a:spcPts val="5550"/>
              </a:lnSpc>
            </a:pPr>
            <a:r>
              <a:rPr lang="en-US" sz="445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Что такое креативность?</a:t>
            </a:r>
            <a:endParaRPr lang="en-US" sz="44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12220" y="1993097"/>
            <a:ext cx="2090748" cy="56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914400">
              <a:lnSpc>
                <a:spcPts val="2750"/>
              </a:lnSpc>
            </a:pPr>
            <a:r>
              <a:rPr lang="en-US" sz="2400" b="1" dirty="0" err="1" smtClean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Определение</a:t>
            </a:r>
            <a:r>
              <a:rPr lang="ru-RU" sz="2400" b="1" dirty="0" smtClean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12220" y="2536739"/>
            <a:ext cx="4507135" cy="577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914400">
              <a:lnSpc>
                <a:spcPts val="2850"/>
              </a:lnSpc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Умение находить </a:t>
            </a:r>
            <a:r>
              <a:rPr lang="en-US" sz="2400" dirty="0" err="1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необычные</a:t>
            </a: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rgbClr val="4B4A4A"/>
              </a:solidFill>
              <a:latin typeface="Arial" panose="020B0604020202020204" pitchFamily="34" charset="0"/>
              <a:ea typeface="Geist" pitchFamily="34" charset="-122"/>
              <a:cs typeface="Arial" panose="020B0604020202020204" pitchFamily="34" charset="0"/>
            </a:endParaRPr>
          </a:p>
          <a:p>
            <a:pPr defTabSz="914400">
              <a:lnSpc>
                <a:spcPts val="2850"/>
              </a:lnSpc>
            </a:pPr>
            <a:r>
              <a:rPr lang="en-US" sz="2400" dirty="0" err="1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решения</a:t>
            </a:r>
            <a:r>
              <a:rPr lang="en-US" sz="2400" dirty="0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обычных задач.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6630" y="4149566"/>
            <a:ext cx="2046338" cy="56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914400">
              <a:lnSpc>
                <a:spcPts val="2750"/>
              </a:lnSpc>
            </a:pPr>
            <a:r>
              <a:rPr lang="en-US" sz="2400" b="1" dirty="0" err="1" smtClean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Пример</a:t>
            </a:r>
            <a:r>
              <a:rPr lang="ru-RU" sz="2400" b="1" dirty="0" smtClean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56629" y="4730710"/>
            <a:ext cx="4507135" cy="1154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400">
              <a:lnSpc>
                <a:spcPts val="2850"/>
              </a:lnSpc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Обычно: рисовать солнце желтым. </a:t>
            </a:r>
            <a:endParaRPr lang="ru-RU" sz="2400" dirty="0" smtClean="0">
              <a:solidFill>
                <a:srgbClr val="4B4A4A"/>
              </a:solidFill>
              <a:latin typeface="Arial" panose="020B0604020202020204" pitchFamily="34" charset="0"/>
              <a:ea typeface="Geist" pitchFamily="34" charset="-122"/>
              <a:cs typeface="Arial" panose="020B0604020202020204" pitchFamily="34" charset="0"/>
            </a:endParaRPr>
          </a:p>
          <a:p>
            <a:pPr defTabSz="914400">
              <a:lnSpc>
                <a:spcPts val="2850"/>
              </a:lnSpc>
            </a:pPr>
            <a:r>
              <a:rPr lang="en-US" sz="2400" dirty="0" err="1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Креативно</a:t>
            </a:r>
            <a:r>
              <a:rPr lang="ru-RU" sz="2400" dirty="0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:</a:t>
            </a:r>
            <a:r>
              <a:rPr lang="en-US" sz="2400" dirty="0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солнце в виде пиццы или смайлика.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4" b="99512" l="0" r="9990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2319" y="1874228"/>
            <a:ext cx="4252252" cy="42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1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80111" y="440383"/>
            <a:ext cx="77682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Где</a:t>
            </a:r>
            <a:r>
              <a:rPr lang="en-US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нужна</a:t>
            </a:r>
            <a:r>
              <a:rPr lang="en-US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креативность</a:t>
            </a:r>
            <a:r>
              <a:rPr lang="en-US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?</a:t>
            </a:r>
            <a:endParaRPr lang="en-US" sz="4450" dirty="0"/>
          </a:p>
        </p:txBody>
      </p:sp>
      <p:sp>
        <p:nvSpPr>
          <p:cNvPr id="3" name="Text 2"/>
          <p:cNvSpPr/>
          <p:nvPr/>
        </p:nvSpPr>
        <p:spPr>
          <a:xfrm>
            <a:off x="6459522" y="1732574"/>
            <a:ext cx="29036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Домашнее задание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3"/>
          <p:cNvSpPr/>
          <p:nvPr/>
        </p:nvSpPr>
        <p:spPr>
          <a:xfrm>
            <a:off x="6459522" y="2222992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Как сделать скучное задание интересным?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5"/>
          <p:cNvSpPr/>
          <p:nvPr/>
        </p:nvSpPr>
        <p:spPr>
          <a:xfrm>
            <a:off x="6459522" y="3350145"/>
            <a:ext cx="31664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Украшение комнаты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6"/>
          <p:cNvSpPr/>
          <p:nvPr/>
        </p:nvSpPr>
        <p:spPr>
          <a:xfrm>
            <a:off x="6459522" y="3840563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Как украсить комнату без денег?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8"/>
          <p:cNvSpPr/>
          <p:nvPr/>
        </p:nvSpPr>
        <p:spPr>
          <a:xfrm>
            <a:off x="6459522" y="49677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Носить шарф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9"/>
          <p:cNvSpPr/>
          <p:nvPr/>
        </p:nvSpPr>
        <p:spPr>
          <a:xfrm>
            <a:off x="6459522" y="5458134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Как придумать новый способ носить шарф?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5417"/>
            <a:ext cx="5090160" cy="509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02" y="208721"/>
            <a:ext cx="4508390" cy="644055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48550" y="466766"/>
            <a:ext cx="6153608" cy="763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Модели креативного мышления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816467" y="2274018"/>
            <a:ext cx="2308887" cy="190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Задавать вопросы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816468" y="2764436"/>
            <a:ext cx="4953060" cy="195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А что, если…?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816467" y="3634902"/>
            <a:ext cx="2308887" cy="190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Искать связи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16468" y="4125321"/>
            <a:ext cx="4953060" cy="195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Как связаны зонт и медуза?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16468" y="4995787"/>
            <a:ext cx="2407398" cy="190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Менять привычное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16468" y="5486205"/>
            <a:ext cx="4953060" cy="195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Стол – это не только для еды.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3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079790" y="441960"/>
            <a:ext cx="6980039" cy="50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Метод случайных слов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86539" y="1793201"/>
            <a:ext cx="2835235" cy="252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Как работает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6539" y="2283620"/>
            <a:ext cx="5585817" cy="258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Берем случайное слово и </a:t>
            </a:r>
            <a:endParaRPr lang="ru-RU" sz="2400" dirty="0" smtClean="0">
              <a:solidFill>
                <a:srgbClr val="4B4A4A"/>
              </a:solidFill>
              <a:latin typeface="Arial" panose="020B0604020202020204" pitchFamily="34" charset="0"/>
              <a:ea typeface="Geist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400" dirty="0" err="1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связываем</a:t>
            </a:r>
            <a:r>
              <a:rPr lang="en-US" sz="2400" dirty="0" smtClean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 темой.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86539" y="3879157"/>
            <a:ext cx="2835235" cy="252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Пример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86539" y="4369575"/>
            <a:ext cx="5585936" cy="51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Тема: "Школа" + слово "динозавр" → "Школа с динозаврами вместо учителей".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60" y="1252860"/>
            <a:ext cx="4812660" cy="481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243840"/>
            <a:ext cx="4459224" cy="6370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48671" y="534678"/>
            <a:ext cx="4275445" cy="493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Мозговой</a:t>
            </a: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штурм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5548671" y="1888297"/>
            <a:ext cx="5697302" cy="25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Задача: Как использовать старую газету?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829087" y="2615779"/>
            <a:ext cx="5697302" cy="25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Сделать шляпу.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829087" y="3057977"/>
            <a:ext cx="5697302" cy="25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Построить мост для игрушек.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29087" y="3500175"/>
            <a:ext cx="5697302" cy="25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Написать тайное </a:t>
            </a:r>
            <a:r>
              <a:rPr lang="en-US" sz="2400" dirty="0" err="1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послание</a:t>
            </a:r>
            <a:r>
              <a:rPr lang="en-US" sz="2400" dirty="0" smtClean="0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.</a:t>
            </a:r>
            <a:endParaRPr lang="ru-RU" sz="2400" dirty="0" smtClean="0">
              <a:latin typeface="Arial" panose="020B0604020202020204" pitchFamily="34" charset="0"/>
              <a:ea typeface="Geist" pitchFamily="34" charset="-122"/>
              <a:cs typeface="Arial" panose="020B0604020202020204" pitchFamily="34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400" dirty="0" smtClean="0"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Сделать самолетик.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Подстилка для животных.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Коврик для грязной обуви.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чистки стекол и зеркал.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Влагопоглотитель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обуви.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38785" y="255627"/>
            <a:ext cx="695682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Аналогии и </a:t>
            </a:r>
            <a:r>
              <a:rPr lang="en-US" sz="4400" b="1" dirty="0">
                <a:solidFill>
                  <a:srgbClr val="006747"/>
                </a:solidFill>
                <a:latin typeface="Arial" panose="020B0604020202020204" pitchFamily="34" charset="0"/>
                <a:ea typeface="Noto Serif SC Bold" pitchFamily="34" charset="-122"/>
                <a:cs typeface="Arial" panose="020B0604020202020204" pitchFamily="34" charset="0"/>
              </a:rPr>
              <a:t>сравнения</a:t>
            </a:r>
            <a:endParaRPr lang="en-US" sz="4400" dirty="0">
              <a:solidFill>
                <a:srgbClr val="0067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17872" y="1172885"/>
            <a:ext cx="2650451" cy="394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Arial" panose="020B0604020202020204" pitchFamily="34" charset="0"/>
                <a:ea typeface="Geist" pitchFamily="34" charset="-122"/>
                <a:cs typeface="Arial" panose="020B0604020202020204" pitchFamily="34" charset="0"/>
              </a:rPr>
              <a:t>На что похож учебник?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78887" y="2458168"/>
            <a:ext cx="1677970" cy="405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27" b="89941" l="9961" r="8994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9960" y="964406"/>
            <a:ext cx="5369362" cy="536936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21196" y="1885863"/>
            <a:ext cx="73578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дверь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другие миры, времена и сознания.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учитель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всегда рядом, даже когда все остальные ушли.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машина времени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способная перенести тебя в прошлое или будущее за несколько страниц.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зеркало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котором каждый видит что-то своё.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тихий друг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не предаст и не осудит.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— это кладовая знаний</a:t>
            </a:r>
            <a:r>
              <a:rPr lang="ru-RU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хранятся мысли лучших умов человечества.</a:t>
            </a:r>
            <a:endParaRPr lang="ru-RU" sz="2000" b="0" i="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86400" y="1929139"/>
            <a:ext cx="65230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✨ </a:t>
            </a:r>
            <a:r>
              <a:rPr lang="ru-RU" sz="28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Придумывай смелые идеи — даже если они кажутся странными!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✨ Ошибайся — это ступенька к гениальности!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✨ Твори каждый день — как художник своей жизни</a:t>
            </a:r>
            <a:r>
              <a:rPr lang="ru-RU" sz="28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38" y="1929139"/>
            <a:ext cx="4754880" cy="47548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8478" y="648325"/>
            <a:ext cx="9235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>
                <a:solidFill>
                  <a:srgbClr val="006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Креативность — это суперсила!</a:t>
            </a:r>
          </a:p>
        </p:txBody>
      </p:sp>
    </p:spTree>
    <p:extLst>
      <p:ext uri="{BB962C8B-B14F-4D97-AF65-F5344CB8AC3E}">
        <p14:creationId xmlns:p14="http://schemas.microsoft.com/office/powerpoint/2010/main" val="135872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131</TotalTime>
  <Words>201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Geist</vt:lpstr>
      <vt:lpstr>Noto Serif SC Bold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79604</dc:creator>
  <cp:lastModifiedBy>79604</cp:lastModifiedBy>
  <cp:revision>16</cp:revision>
  <dcterms:created xsi:type="dcterms:W3CDTF">2025-06-18T11:50:16Z</dcterms:created>
  <dcterms:modified xsi:type="dcterms:W3CDTF">2025-06-18T16:02:22Z</dcterms:modified>
</cp:coreProperties>
</file>