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792" r:id="rId12"/>
    <p:sldMasterId id="2147483804" r:id="rId13"/>
  </p:sldMasterIdLst>
  <p:sldIdLst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70" r:id="rId24"/>
    <p:sldId id="266" r:id="rId25"/>
    <p:sldId id="267" r:id="rId26"/>
    <p:sldId id="268" r:id="rId27"/>
    <p:sldId id="26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5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15571963"/>
      </p:ext>
    </p:extLst>
  </p:cSld>
  <p:clrMapOvr>
    <a:masterClrMapping/>
  </p:clrMapOvr>
  <p:transition spd="med" advClick="0" advTm="13000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136360"/>
      </p:ext>
    </p:extLst>
  </p:cSld>
  <p:clrMapOvr>
    <a:masterClrMapping/>
  </p:clrMapOvr>
  <p:transition spd="med" advClick="0" advTm="13000">
    <p:fade thruBlk="1"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54725248"/>
      </p:ext>
    </p:extLst>
  </p:cSld>
  <p:clrMapOvr>
    <a:masterClrMapping/>
  </p:clrMapOvr>
  <p:transition spd="med" advClick="0" advTm="13000">
    <p:fade thruBlk="1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136837"/>
      </p:ext>
    </p:extLst>
  </p:cSld>
  <p:clrMapOvr>
    <a:masterClrMapping/>
  </p:clrMapOvr>
  <p:transition spd="med" advClick="0" advTm="13000">
    <p:fade thruBlk="1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196719"/>
      </p:ext>
    </p:extLst>
  </p:cSld>
  <p:clrMapOvr>
    <a:masterClrMapping/>
  </p:clrMapOvr>
  <p:transition spd="med" advClick="0" advTm="13000">
    <p:fade thruBlk="1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902000"/>
      </p:ext>
    </p:extLst>
  </p:cSld>
  <p:clrMapOvr>
    <a:masterClrMapping/>
  </p:clrMapOvr>
  <p:transition spd="med" advClick="0" advTm="13000">
    <p:fade thruBlk="1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432088"/>
      </p:ext>
    </p:extLst>
  </p:cSld>
  <p:clrMapOvr>
    <a:masterClrMapping/>
  </p:clrMapOvr>
  <p:transition spd="med" advClick="0" advTm="13000">
    <p:fade thruBlk="1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580871"/>
      </p:ext>
    </p:extLst>
  </p:cSld>
  <p:clrMapOvr>
    <a:masterClrMapping/>
  </p:clrMapOvr>
  <p:transition spd="med" advClick="0" advTm="13000">
    <p:fade thruBlk="1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117535"/>
      </p:ext>
    </p:extLst>
  </p:cSld>
  <p:clrMapOvr>
    <a:masterClrMapping/>
  </p:clrMapOvr>
  <p:transition spd="med" advClick="0" advTm="13000">
    <p:fade thruBlk="1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081721"/>
      </p:ext>
    </p:extLst>
  </p:cSld>
  <p:clrMapOvr>
    <a:masterClrMapping/>
  </p:clrMapOvr>
  <p:transition spd="med" advClick="0" advTm="13000">
    <p:fade thruBlk="1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884424"/>
      </p:ext>
    </p:extLst>
  </p:cSld>
  <p:clrMapOvr>
    <a:masterClrMapping/>
  </p:clrMapOvr>
  <p:transition spd="med" advClick="0" advTm="13000">
    <p:fade thruBlk="1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426706"/>
      </p:ext>
    </p:extLst>
  </p:cSld>
  <p:clrMapOvr>
    <a:masterClrMapping/>
  </p:clrMapOvr>
  <p:transition spd="med" advClick="0" advTm="13000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983302"/>
      </p:ext>
    </p:extLst>
  </p:cSld>
  <p:clrMapOvr>
    <a:masterClrMapping/>
  </p:clrMapOvr>
  <p:transition spd="med" advClick="0" advTm="13000">
    <p:fade thruBlk="1"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33382"/>
      </p:ext>
    </p:extLst>
  </p:cSld>
  <p:clrMapOvr>
    <a:masterClrMapping/>
  </p:clrMapOvr>
  <p:transition spd="med" advClick="0" advTm="13000">
    <p:fade thruBlk="1"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22793875"/>
      </p:ext>
    </p:extLst>
  </p:cSld>
  <p:clrMapOvr>
    <a:masterClrMapping/>
  </p:clrMapOvr>
  <p:transition spd="med" advClick="0" advTm="13000">
    <p:fade thruBlk="1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432047"/>
      </p:ext>
    </p:extLst>
  </p:cSld>
  <p:clrMapOvr>
    <a:masterClrMapping/>
  </p:clrMapOvr>
  <p:transition spd="med" advClick="0" advTm="13000">
    <p:fade thruBlk="1"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523359"/>
      </p:ext>
    </p:extLst>
  </p:cSld>
  <p:clrMapOvr>
    <a:masterClrMapping/>
  </p:clrMapOvr>
  <p:transition spd="med" advClick="0" advTm="13000">
    <p:fade thruBlk="1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480795"/>
      </p:ext>
    </p:extLst>
  </p:cSld>
  <p:clrMapOvr>
    <a:masterClrMapping/>
  </p:clrMapOvr>
  <p:transition spd="med" advClick="0" advTm="13000">
    <p:fade thruBlk="1"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185107"/>
      </p:ext>
    </p:extLst>
  </p:cSld>
  <p:clrMapOvr>
    <a:masterClrMapping/>
  </p:clrMapOvr>
  <p:transition spd="med" advClick="0" advTm="13000">
    <p:fade thruBlk="1"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398218"/>
      </p:ext>
    </p:extLst>
  </p:cSld>
  <p:clrMapOvr>
    <a:masterClrMapping/>
  </p:clrMapOvr>
  <p:transition spd="med" advClick="0" advTm="13000">
    <p:fade thruBlk="1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111096"/>
      </p:ext>
    </p:extLst>
  </p:cSld>
  <p:clrMapOvr>
    <a:masterClrMapping/>
  </p:clrMapOvr>
  <p:transition spd="med" advClick="0" advTm="13000">
    <p:fade thruBlk="1"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47495"/>
      </p:ext>
    </p:extLst>
  </p:cSld>
  <p:clrMapOvr>
    <a:masterClrMapping/>
  </p:clrMapOvr>
  <p:transition spd="med" advClick="0" advTm="13000">
    <p:fade thruBlk="1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912325"/>
      </p:ext>
    </p:extLst>
  </p:cSld>
  <p:clrMapOvr>
    <a:masterClrMapping/>
  </p:clrMapOvr>
  <p:transition spd="med" advClick="0" advTm="13000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23791830"/>
      </p:ext>
    </p:extLst>
  </p:cSld>
  <p:clrMapOvr>
    <a:masterClrMapping/>
  </p:clrMapOvr>
  <p:transition spd="med" advClick="0" advTm="13000">
    <p:fade thruBlk="1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786882"/>
      </p:ext>
    </p:extLst>
  </p:cSld>
  <p:clrMapOvr>
    <a:masterClrMapping/>
  </p:clrMapOvr>
  <p:transition spd="med" advClick="0" advTm="13000">
    <p:fade thruBlk="1"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675211"/>
      </p:ext>
    </p:extLst>
  </p:cSld>
  <p:clrMapOvr>
    <a:masterClrMapping/>
  </p:clrMapOvr>
  <p:transition spd="med" advClick="0" advTm="13000">
    <p:fade thruBlk="1"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90208072"/>
      </p:ext>
    </p:extLst>
  </p:cSld>
  <p:clrMapOvr>
    <a:masterClrMapping/>
  </p:clrMapOvr>
  <p:transition spd="med" advClick="0" advTm="13000">
    <p:fade thruBlk="1"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291426"/>
      </p:ext>
    </p:extLst>
  </p:cSld>
  <p:clrMapOvr>
    <a:masterClrMapping/>
  </p:clrMapOvr>
  <p:transition spd="med" advClick="0" advTm="13000">
    <p:fade thruBlk="1"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52786"/>
      </p:ext>
    </p:extLst>
  </p:cSld>
  <p:clrMapOvr>
    <a:masterClrMapping/>
  </p:clrMapOvr>
  <p:transition spd="med" advClick="0" advTm="13000">
    <p:fade thruBlk="1"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087283"/>
      </p:ext>
    </p:extLst>
  </p:cSld>
  <p:clrMapOvr>
    <a:masterClrMapping/>
  </p:clrMapOvr>
  <p:transition spd="med" advClick="0" advTm="13000">
    <p:fade thruBlk="1"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418803"/>
      </p:ext>
    </p:extLst>
  </p:cSld>
  <p:clrMapOvr>
    <a:masterClrMapping/>
  </p:clrMapOvr>
  <p:transition spd="med" advClick="0" advTm="13000">
    <p:fade thruBlk="1"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8752"/>
      </p:ext>
    </p:extLst>
  </p:cSld>
  <p:clrMapOvr>
    <a:masterClrMapping/>
  </p:clrMapOvr>
  <p:transition spd="med" advClick="0" advTm="13000">
    <p:fade thruBlk="1"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476785"/>
      </p:ext>
    </p:extLst>
  </p:cSld>
  <p:clrMapOvr>
    <a:masterClrMapping/>
  </p:clrMapOvr>
  <p:transition spd="med" advClick="0" advTm="13000">
    <p:fade thruBlk="1"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203136"/>
      </p:ext>
    </p:extLst>
  </p:cSld>
  <p:clrMapOvr>
    <a:masterClrMapping/>
  </p:clrMapOvr>
  <p:transition spd="med" advClick="0" advTm="13000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359353"/>
      </p:ext>
    </p:extLst>
  </p:cSld>
  <p:clrMapOvr>
    <a:masterClrMapping/>
  </p:clrMapOvr>
  <p:transition spd="med" advClick="0" advTm="13000">
    <p:fade thruBlk="1"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77800"/>
      </p:ext>
    </p:extLst>
  </p:cSld>
  <p:clrMapOvr>
    <a:masterClrMapping/>
  </p:clrMapOvr>
  <p:transition spd="med" advClick="0" advTm="13000">
    <p:fade thruBlk="1"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422703"/>
      </p:ext>
    </p:extLst>
  </p:cSld>
  <p:clrMapOvr>
    <a:masterClrMapping/>
  </p:clrMapOvr>
  <p:transition spd="med" advClick="0" advTm="13000">
    <p:fade thruBlk="1"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91276"/>
      </p:ext>
    </p:extLst>
  </p:cSld>
  <p:clrMapOvr>
    <a:masterClrMapping/>
  </p:clrMapOvr>
  <p:transition spd="med" advClick="0" advTm="13000">
    <p:fade thruBlk="1"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39772708"/>
      </p:ext>
    </p:extLst>
  </p:cSld>
  <p:clrMapOvr>
    <a:masterClrMapping/>
  </p:clrMapOvr>
  <p:transition spd="med" advClick="0" advTm="13000">
    <p:fade thruBlk="1"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44095"/>
      </p:ext>
    </p:extLst>
  </p:cSld>
  <p:clrMapOvr>
    <a:masterClrMapping/>
  </p:clrMapOvr>
  <p:transition spd="med" advClick="0" advTm="13000">
    <p:fade thruBlk="1"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304323"/>
      </p:ext>
    </p:extLst>
  </p:cSld>
  <p:clrMapOvr>
    <a:masterClrMapping/>
  </p:clrMapOvr>
  <p:transition spd="med" advClick="0" advTm="13000">
    <p:fade thruBlk="1"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186398"/>
      </p:ext>
    </p:extLst>
  </p:cSld>
  <p:clrMapOvr>
    <a:masterClrMapping/>
  </p:clrMapOvr>
  <p:transition spd="med" advClick="0" advTm="13000">
    <p:fade thruBlk="1"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75980"/>
      </p:ext>
    </p:extLst>
  </p:cSld>
  <p:clrMapOvr>
    <a:masterClrMapping/>
  </p:clrMapOvr>
  <p:transition spd="med" advClick="0" advTm="13000">
    <p:fade thruBlk="1"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902510"/>
      </p:ext>
    </p:extLst>
  </p:cSld>
  <p:clrMapOvr>
    <a:masterClrMapping/>
  </p:clrMapOvr>
  <p:transition spd="med" advClick="0" advTm="13000">
    <p:fade thruBlk="1"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549341"/>
      </p:ext>
    </p:extLst>
  </p:cSld>
  <p:clrMapOvr>
    <a:masterClrMapping/>
  </p:clrMapOvr>
  <p:transition spd="med" advClick="0" advTm="13000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800340"/>
      </p:ext>
    </p:extLst>
  </p:cSld>
  <p:clrMapOvr>
    <a:masterClrMapping/>
  </p:clrMapOvr>
  <p:transition spd="med" advClick="0" advTm="13000">
    <p:fade thruBlk="1"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352345"/>
      </p:ext>
    </p:extLst>
  </p:cSld>
  <p:clrMapOvr>
    <a:masterClrMapping/>
  </p:clrMapOvr>
  <p:transition spd="med" advClick="0" advTm="13000">
    <p:fade thruBlk="1"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122535"/>
      </p:ext>
    </p:extLst>
  </p:cSld>
  <p:clrMapOvr>
    <a:masterClrMapping/>
  </p:clrMapOvr>
  <p:transition spd="med" advClick="0" advTm="13000">
    <p:fade thruBlk="1"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398451"/>
      </p:ext>
    </p:extLst>
  </p:cSld>
  <p:clrMapOvr>
    <a:masterClrMapping/>
  </p:clrMapOvr>
  <p:transition spd="med" advClick="0" advTm="13000">
    <p:fade thruBlk="1"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220684"/>
      </p:ext>
    </p:extLst>
  </p:cSld>
  <p:clrMapOvr>
    <a:masterClrMapping/>
  </p:clrMapOvr>
  <p:transition spd="med" advClick="0" advTm="13000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48184"/>
      </p:ext>
    </p:extLst>
  </p:cSld>
  <p:clrMapOvr>
    <a:masterClrMapping/>
  </p:clrMapOvr>
  <p:transition spd="med" advClick="0" advTm="13000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558034"/>
      </p:ext>
    </p:extLst>
  </p:cSld>
  <p:clrMapOvr>
    <a:masterClrMapping/>
  </p:clrMapOvr>
  <p:transition spd="med" advClick="0" advTm="13000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842370"/>
      </p:ext>
    </p:extLst>
  </p:cSld>
  <p:clrMapOvr>
    <a:masterClrMapping/>
  </p:clrMapOvr>
  <p:transition spd="med" advClick="0" advTm="13000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326636"/>
      </p:ext>
    </p:extLst>
  </p:cSld>
  <p:clrMapOvr>
    <a:masterClrMapping/>
  </p:clrMapOvr>
  <p:transition spd="med" advClick="0" advTm="13000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223367"/>
      </p:ext>
    </p:extLst>
  </p:cSld>
  <p:clrMapOvr>
    <a:masterClrMapping/>
  </p:clrMapOvr>
  <p:transition spd="med" advClick="0" advTm="13000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570900"/>
      </p:ext>
    </p:extLst>
  </p:cSld>
  <p:clrMapOvr>
    <a:masterClrMapping/>
  </p:clrMapOvr>
  <p:transition spd="med" advClick="0" advTm="13000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855451"/>
      </p:ext>
    </p:extLst>
  </p:cSld>
  <p:clrMapOvr>
    <a:masterClrMapping/>
  </p:clrMapOvr>
  <p:transition spd="med" advClick="0" advTm="13000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87696"/>
      </p:ext>
    </p:extLst>
  </p:cSld>
  <p:clrMapOvr>
    <a:masterClrMapping/>
  </p:clrMapOvr>
  <p:transition spd="med" advClick="0" advTm="13000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589644"/>
      </p:ext>
    </p:extLst>
  </p:cSld>
  <p:clrMapOvr>
    <a:masterClrMapping/>
  </p:clrMapOvr>
  <p:transition spd="med" advClick="0" advTm="13000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02104537"/>
      </p:ext>
    </p:extLst>
  </p:cSld>
  <p:clrMapOvr>
    <a:masterClrMapping/>
  </p:clrMapOvr>
  <p:transition spd="med" advClick="0" advTm="13000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919797"/>
      </p:ext>
    </p:extLst>
  </p:cSld>
  <p:clrMapOvr>
    <a:masterClrMapping/>
  </p:clrMapOvr>
  <p:transition spd="med" advClick="0" advTm="13000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550206"/>
      </p:ext>
    </p:extLst>
  </p:cSld>
  <p:clrMapOvr>
    <a:masterClrMapping/>
  </p:clrMapOvr>
  <p:transition spd="med" advClick="0" advTm="13000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84426"/>
      </p:ext>
    </p:extLst>
  </p:cSld>
  <p:clrMapOvr>
    <a:masterClrMapping/>
  </p:clrMapOvr>
  <p:transition spd="med" advClick="0" advTm="13000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019641"/>
      </p:ext>
    </p:extLst>
  </p:cSld>
  <p:clrMapOvr>
    <a:masterClrMapping/>
  </p:clrMapOvr>
  <p:transition spd="med" advClick="0" advTm="13000"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36868"/>
      </p:ext>
    </p:extLst>
  </p:cSld>
  <p:clrMapOvr>
    <a:masterClrMapping/>
  </p:clrMapOvr>
  <p:transition spd="med" advClick="0" advTm="13000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218961"/>
      </p:ext>
    </p:extLst>
  </p:cSld>
  <p:clrMapOvr>
    <a:masterClrMapping/>
  </p:clrMapOvr>
  <p:transition spd="med" advClick="0" advTm="13000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500210"/>
      </p:ext>
    </p:extLst>
  </p:cSld>
  <p:clrMapOvr>
    <a:masterClrMapping/>
  </p:clrMapOvr>
  <p:transition spd="med" advClick="0" advTm="13000"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469599"/>
      </p:ext>
    </p:extLst>
  </p:cSld>
  <p:clrMapOvr>
    <a:masterClrMapping/>
  </p:clrMapOvr>
  <p:transition spd="med" advClick="0" advTm="13000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561262"/>
      </p:ext>
    </p:extLst>
  </p:cSld>
  <p:clrMapOvr>
    <a:masterClrMapping/>
  </p:clrMapOvr>
  <p:transition spd="med" advClick="0" advTm="13000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073826"/>
      </p:ext>
    </p:extLst>
  </p:cSld>
  <p:clrMapOvr>
    <a:masterClrMapping/>
  </p:clrMapOvr>
  <p:transition spd="med" advClick="0" advTm="13000"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261359"/>
      </p:ext>
    </p:extLst>
  </p:cSld>
  <p:clrMapOvr>
    <a:masterClrMapping/>
  </p:clrMapOvr>
  <p:transition spd="med" advClick="0" advTm="13000">
    <p:fade thruBlk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7375854"/>
      </p:ext>
    </p:extLst>
  </p:cSld>
  <p:clrMapOvr>
    <a:masterClrMapping/>
  </p:clrMapOvr>
  <p:transition spd="med" advClick="0" advTm="13000">
    <p:fade thruBlk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946992"/>
      </p:ext>
    </p:extLst>
  </p:cSld>
  <p:clrMapOvr>
    <a:masterClrMapping/>
  </p:clrMapOvr>
  <p:transition spd="med" advClick="0" advTm="13000">
    <p:fade thruBlk="1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125750"/>
      </p:ext>
    </p:extLst>
  </p:cSld>
  <p:clrMapOvr>
    <a:masterClrMapping/>
  </p:clrMapOvr>
  <p:transition spd="med" advClick="0" advTm="13000">
    <p:fade thruBlk="1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616070"/>
      </p:ext>
    </p:extLst>
  </p:cSld>
  <p:clrMapOvr>
    <a:masterClrMapping/>
  </p:clrMapOvr>
  <p:transition spd="med" advClick="0" advTm="13000">
    <p:fade thruBlk="1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407293"/>
      </p:ext>
    </p:extLst>
  </p:cSld>
  <p:clrMapOvr>
    <a:masterClrMapping/>
  </p:clrMapOvr>
  <p:transition spd="med" advClick="0" advTm="13000">
    <p:fade thruBlk="1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232959"/>
      </p:ext>
    </p:extLst>
  </p:cSld>
  <p:clrMapOvr>
    <a:masterClrMapping/>
  </p:clrMapOvr>
  <p:transition spd="med" advClick="0" advTm="13000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758992"/>
      </p:ext>
    </p:extLst>
  </p:cSld>
  <p:clrMapOvr>
    <a:masterClrMapping/>
  </p:clrMapOvr>
  <p:transition spd="med" advClick="0" advTm="13000">
    <p:fade thruBlk="1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730223"/>
      </p:ext>
    </p:extLst>
  </p:cSld>
  <p:clrMapOvr>
    <a:masterClrMapping/>
  </p:clrMapOvr>
  <p:transition spd="med" advClick="0" advTm="13000">
    <p:fade thruBlk="1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129917"/>
      </p:ext>
    </p:extLst>
  </p:cSld>
  <p:clrMapOvr>
    <a:masterClrMapping/>
  </p:clrMapOvr>
  <p:transition spd="med" advClick="0" advTm="13000">
    <p:fade thruBlk="1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883456"/>
      </p:ext>
    </p:extLst>
  </p:cSld>
  <p:clrMapOvr>
    <a:masterClrMapping/>
  </p:clrMapOvr>
  <p:transition spd="med" advClick="0" advTm="13000">
    <p:fade thruBlk="1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963650"/>
      </p:ext>
    </p:extLst>
  </p:cSld>
  <p:clrMapOvr>
    <a:masterClrMapping/>
  </p:clrMapOvr>
  <p:transition spd="med" advClick="0" advTm="13000">
    <p:fade thruBlk="1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048101"/>
      </p:ext>
    </p:extLst>
  </p:cSld>
  <p:clrMapOvr>
    <a:masterClrMapping/>
  </p:clrMapOvr>
  <p:transition spd="med" advClick="0" advTm="13000">
    <p:fade thruBlk="1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57121034"/>
      </p:ext>
    </p:extLst>
  </p:cSld>
  <p:clrMapOvr>
    <a:masterClrMapping/>
  </p:clrMapOvr>
  <p:transition spd="med" advClick="0" advTm="13000">
    <p:fade thruBlk="1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518325"/>
      </p:ext>
    </p:extLst>
  </p:cSld>
  <p:clrMapOvr>
    <a:masterClrMapping/>
  </p:clrMapOvr>
  <p:transition spd="med" advClick="0" advTm="13000">
    <p:fade thruBlk="1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407847"/>
      </p:ext>
    </p:extLst>
  </p:cSld>
  <p:clrMapOvr>
    <a:masterClrMapping/>
  </p:clrMapOvr>
  <p:transition spd="med" advClick="0" advTm="13000">
    <p:fade thruBlk="1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878136"/>
      </p:ext>
    </p:extLst>
  </p:cSld>
  <p:clrMapOvr>
    <a:masterClrMapping/>
  </p:clrMapOvr>
  <p:transition spd="med" advClick="0" advTm="13000">
    <p:fade thruBlk="1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646909"/>
      </p:ext>
    </p:extLst>
  </p:cSld>
  <p:clrMapOvr>
    <a:masterClrMapping/>
  </p:clrMapOvr>
  <p:transition spd="med" advClick="0" advTm="13000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348499"/>
      </p:ext>
    </p:extLst>
  </p:cSld>
  <p:clrMapOvr>
    <a:masterClrMapping/>
  </p:clrMapOvr>
  <p:transition spd="med" advClick="0" advTm="13000">
    <p:fade thruBlk="1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510664"/>
      </p:ext>
    </p:extLst>
  </p:cSld>
  <p:clrMapOvr>
    <a:masterClrMapping/>
  </p:clrMapOvr>
  <p:transition spd="med" advClick="0" advTm="13000">
    <p:fade thruBlk="1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732536"/>
      </p:ext>
    </p:extLst>
  </p:cSld>
  <p:clrMapOvr>
    <a:masterClrMapping/>
  </p:clrMapOvr>
  <p:transition spd="med" advClick="0" advTm="13000">
    <p:fade thruBlk="1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21110"/>
      </p:ext>
    </p:extLst>
  </p:cSld>
  <p:clrMapOvr>
    <a:masterClrMapping/>
  </p:clrMapOvr>
  <p:transition spd="med" advClick="0" advTm="13000">
    <p:fade thruBlk="1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20158"/>
      </p:ext>
    </p:extLst>
  </p:cSld>
  <p:clrMapOvr>
    <a:masterClrMapping/>
  </p:clrMapOvr>
  <p:transition spd="med" advClick="0" advTm="13000">
    <p:fade thruBlk="1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172573"/>
      </p:ext>
    </p:extLst>
  </p:cSld>
  <p:clrMapOvr>
    <a:masterClrMapping/>
  </p:clrMapOvr>
  <p:transition spd="med" advClick="0" advTm="13000">
    <p:fade thruBlk="1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546953"/>
      </p:ext>
    </p:extLst>
  </p:cSld>
  <p:clrMapOvr>
    <a:masterClrMapping/>
  </p:clrMapOvr>
  <p:transition spd="med" advClick="0" advTm="13000">
    <p:fade thruBlk="1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47102828"/>
      </p:ext>
    </p:extLst>
  </p:cSld>
  <p:clrMapOvr>
    <a:masterClrMapping/>
  </p:clrMapOvr>
  <p:transition spd="med" advClick="0" advTm="13000">
    <p:fade thruBlk="1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665024"/>
      </p:ext>
    </p:extLst>
  </p:cSld>
  <p:clrMapOvr>
    <a:masterClrMapping/>
  </p:clrMapOvr>
  <p:transition spd="med" advClick="0" advTm="13000">
    <p:fade thruBlk="1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570274"/>
      </p:ext>
    </p:extLst>
  </p:cSld>
  <p:clrMapOvr>
    <a:masterClrMapping/>
  </p:clrMapOvr>
  <p:transition spd="med" advClick="0" advTm="13000">
    <p:fade thruBlk="1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673759"/>
      </p:ext>
    </p:extLst>
  </p:cSld>
  <p:clrMapOvr>
    <a:masterClrMapping/>
  </p:clrMapOvr>
  <p:transition spd="med" advClick="0" advTm="13000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659944"/>
      </p:ext>
    </p:extLst>
  </p:cSld>
  <p:clrMapOvr>
    <a:masterClrMapping/>
  </p:clrMapOvr>
  <p:transition spd="med" advClick="0" advTm="13000">
    <p:fade thruBlk="1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527756"/>
      </p:ext>
    </p:extLst>
  </p:cSld>
  <p:clrMapOvr>
    <a:masterClrMapping/>
  </p:clrMapOvr>
  <p:transition spd="med" advClick="0" advTm="13000">
    <p:fade thruBlk="1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408149"/>
      </p:ext>
    </p:extLst>
  </p:cSld>
  <p:clrMapOvr>
    <a:masterClrMapping/>
  </p:clrMapOvr>
  <p:transition spd="med" advClick="0" advTm="13000">
    <p:fade thruBlk="1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307520"/>
      </p:ext>
    </p:extLst>
  </p:cSld>
  <p:clrMapOvr>
    <a:masterClrMapping/>
  </p:clrMapOvr>
  <p:transition spd="med" advClick="0" advTm="13000">
    <p:fade thruBlk="1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7972"/>
      </p:ext>
    </p:extLst>
  </p:cSld>
  <p:clrMapOvr>
    <a:masterClrMapping/>
  </p:clrMapOvr>
  <p:transition spd="med" advClick="0" advTm="13000">
    <p:fade thruBlk="1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503592"/>
      </p:ext>
    </p:extLst>
  </p:cSld>
  <p:clrMapOvr>
    <a:masterClrMapping/>
  </p:clrMapOvr>
  <p:transition spd="med" advClick="0" advTm="13000">
    <p:fade thruBlk="1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932783"/>
      </p:ext>
    </p:extLst>
  </p:cSld>
  <p:clrMapOvr>
    <a:masterClrMapping/>
  </p:clrMapOvr>
  <p:transition spd="med" advClick="0" advTm="13000">
    <p:fade thruBlk="1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880086"/>
      </p:ext>
    </p:extLst>
  </p:cSld>
  <p:clrMapOvr>
    <a:masterClrMapping/>
  </p:clrMapOvr>
  <p:transition spd="med" advClick="0" advTm="13000">
    <p:fade thruBlk="1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21909738"/>
      </p:ext>
    </p:extLst>
  </p:cSld>
  <p:clrMapOvr>
    <a:masterClrMapping/>
  </p:clrMapOvr>
  <p:transition spd="med" advClick="0" advTm="13000">
    <p:fade thruBlk="1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012650"/>
      </p:ext>
    </p:extLst>
  </p:cSld>
  <p:clrMapOvr>
    <a:masterClrMapping/>
  </p:clrMapOvr>
  <p:transition spd="med" advClick="0" advTm="13000">
    <p:fade thruBlk="1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254529"/>
      </p:ext>
    </p:extLst>
  </p:cSld>
  <p:clrMapOvr>
    <a:masterClrMapping/>
  </p:clrMapOvr>
  <p:transition spd="med" advClick="0" advTm="13000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273448"/>
      </p:ext>
    </p:extLst>
  </p:cSld>
  <p:clrMapOvr>
    <a:masterClrMapping/>
  </p:clrMapOvr>
  <p:transition spd="med" advClick="0" advTm="13000">
    <p:fade thruBlk="1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062279"/>
      </p:ext>
    </p:extLst>
  </p:cSld>
  <p:clrMapOvr>
    <a:masterClrMapping/>
  </p:clrMapOvr>
  <p:transition spd="med" advClick="0" advTm="13000">
    <p:fade thruBlk="1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919522"/>
      </p:ext>
    </p:extLst>
  </p:cSld>
  <p:clrMapOvr>
    <a:masterClrMapping/>
  </p:clrMapOvr>
  <p:transition spd="med" advClick="0" advTm="13000">
    <p:fade thruBlk="1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39457"/>
      </p:ext>
    </p:extLst>
  </p:cSld>
  <p:clrMapOvr>
    <a:masterClrMapping/>
  </p:clrMapOvr>
  <p:transition spd="med" advClick="0" advTm="13000">
    <p:fade thruBlk="1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05089"/>
      </p:ext>
    </p:extLst>
  </p:cSld>
  <p:clrMapOvr>
    <a:masterClrMapping/>
  </p:clrMapOvr>
  <p:transition spd="med" advClick="0" advTm="13000">
    <p:fade thruBlk="1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571595"/>
      </p:ext>
    </p:extLst>
  </p:cSld>
  <p:clrMapOvr>
    <a:masterClrMapping/>
  </p:clrMapOvr>
  <p:transition spd="med" advClick="0" advTm="13000">
    <p:fade thruBlk="1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68391"/>
      </p:ext>
    </p:extLst>
  </p:cSld>
  <p:clrMapOvr>
    <a:masterClrMapping/>
  </p:clrMapOvr>
  <p:transition spd="med" advClick="0" advTm="13000">
    <p:fade thruBlk="1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372980"/>
      </p:ext>
    </p:extLst>
  </p:cSld>
  <p:clrMapOvr>
    <a:masterClrMapping/>
  </p:clrMapOvr>
  <p:transition spd="med" advClick="0" advTm="13000">
    <p:fade thruBlk="1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101472"/>
      </p:ext>
    </p:extLst>
  </p:cSld>
  <p:clrMapOvr>
    <a:masterClrMapping/>
  </p:clrMapOvr>
  <p:transition spd="med" advClick="0" advTm="13000">
    <p:fade thruBlk="1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24766567"/>
      </p:ext>
    </p:extLst>
  </p:cSld>
  <p:clrMapOvr>
    <a:masterClrMapping/>
  </p:clrMapOvr>
  <p:transition spd="med" advClick="0" advTm="13000">
    <p:fade thruBlk="1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554981"/>
      </p:ext>
    </p:extLst>
  </p:cSld>
  <p:clrMapOvr>
    <a:masterClrMapping/>
  </p:clrMapOvr>
  <p:transition spd="med" advClick="0" advTm="13000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736186"/>
      </p:ext>
    </p:extLst>
  </p:cSld>
  <p:clrMapOvr>
    <a:masterClrMapping/>
  </p:clrMapOvr>
  <p:transition spd="med" advClick="0" advTm="13000">
    <p:fade thruBlk="1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33173"/>
      </p:ext>
    </p:extLst>
  </p:cSld>
  <p:clrMapOvr>
    <a:masterClrMapping/>
  </p:clrMapOvr>
  <p:transition spd="med" advClick="0" advTm="13000">
    <p:fade thruBlk="1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088634"/>
      </p:ext>
    </p:extLst>
  </p:cSld>
  <p:clrMapOvr>
    <a:masterClrMapping/>
  </p:clrMapOvr>
  <p:transition spd="med" advClick="0" advTm="13000">
    <p:fade thruBlk="1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629194"/>
      </p:ext>
    </p:extLst>
  </p:cSld>
  <p:clrMapOvr>
    <a:masterClrMapping/>
  </p:clrMapOvr>
  <p:transition spd="med" advClick="0" advTm="13000">
    <p:fade thruBlk="1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076949"/>
      </p:ext>
    </p:extLst>
  </p:cSld>
  <p:clrMapOvr>
    <a:masterClrMapping/>
  </p:clrMapOvr>
  <p:transition spd="med" advClick="0" advTm="13000">
    <p:fade thruBlk="1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898069"/>
      </p:ext>
    </p:extLst>
  </p:cSld>
  <p:clrMapOvr>
    <a:masterClrMapping/>
  </p:clrMapOvr>
  <p:transition spd="med" advClick="0" advTm="13000">
    <p:fade thruBlk="1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311006"/>
      </p:ext>
    </p:extLst>
  </p:cSld>
  <p:clrMapOvr>
    <a:masterClrMapping/>
  </p:clrMapOvr>
  <p:transition spd="med" advClick="0" advTm="13000">
    <p:fade thruBlk="1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506019"/>
      </p:ext>
    </p:extLst>
  </p:cSld>
  <p:clrMapOvr>
    <a:masterClrMapping/>
  </p:clrMapOvr>
  <p:transition spd="med" advClick="0" advTm="13000">
    <p:fade thruBlk="1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351872"/>
      </p:ext>
    </p:extLst>
  </p:cSld>
  <p:clrMapOvr>
    <a:masterClrMapping/>
  </p:clrMapOvr>
  <p:transition spd="med" advClick="0" advTm="13000">
    <p:fade thruBlk="1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933442"/>
      </p:ext>
    </p:extLst>
  </p:cSld>
  <p:clrMapOvr>
    <a:masterClrMapping/>
  </p:clrMapOvr>
  <p:transition spd="med" advClick="0" advTm="13000">
    <p:fade thruBlk="1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10482788"/>
      </p:ext>
    </p:extLst>
  </p:cSld>
  <p:clrMapOvr>
    <a:masterClrMapping/>
  </p:clrMapOvr>
  <p:transition spd="med" advClick="0" advTm="13000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029674"/>
      </p:ext>
    </p:extLst>
  </p:cSld>
  <p:clrMapOvr>
    <a:masterClrMapping/>
  </p:clrMapOvr>
  <p:transition spd="med" advClick="0" advTm="13000">
    <p:fade thruBlk="1"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892414"/>
      </p:ext>
    </p:extLst>
  </p:cSld>
  <p:clrMapOvr>
    <a:masterClrMapping/>
  </p:clrMapOvr>
  <p:transition spd="med" advClick="0" advTm="13000">
    <p:fade thruBlk="1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344220"/>
      </p:ext>
    </p:extLst>
  </p:cSld>
  <p:clrMapOvr>
    <a:masterClrMapping/>
  </p:clrMapOvr>
  <p:transition spd="med" advClick="0" advTm="13000">
    <p:fade thruBlk="1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037026"/>
      </p:ext>
    </p:extLst>
  </p:cSld>
  <p:clrMapOvr>
    <a:masterClrMapping/>
  </p:clrMapOvr>
  <p:transition spd="med" advClick="0" advTm="13000">
    <p:fade thruBlk="1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215043"/>
      </p:ext>
    </p:extLst>
  </p:cSld>
  <p:clrMapOvr>
    <a:masterClrMapping/>
  </p:clrMapOvr>
  <p:transition spd="med" advClick="0" advTm="13000">
    <p:fade thruBlk="1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923724"/>
      </p:ext>
    </p:extLst>
  </p:cSld>
  <p:clrMapOvr>
    <a:masterClrMapping/>
  </p:clrMapOvr>
  <p:transition spd="med" advClick="0" advTm="13000">
    <p:fade thruBlk="1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844481"/>
      </p:ext>
    </p:extLst>
  </p:cSld>
  <p:clrMapOvr>
    <a:masterClrMapping/>
  </p:clrMapOvr>
  <p:transition spd="med" advClick="0" advTm="13000">
    <p:fade thruBlk="1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151186"/>
      </p:ext>
    </p:extLst>
  </p:cSld>
  <p:clrMapOvr>
    <a:masterClrMapping/>
  </p:clrMapOvr>
  <p:transition spd="med" advClick="0" advTm="13000">
    <p:fade thruBlk="1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47972"/>
      </p:ext>
    </p:extLst>
  </p:cSld>
  <p:clrMapOvr>
    <a:masterClrMapping/>
  </p:clrMapOvr>
  <p:transition spd="med" advClick="0" advTm="13000">
    <p:fade thruBlk="1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530556"/>
      </p:ext>
    </p:extLst>
  </p:cSld>
  <p:clrMapOvr>
    <a:masterClrMapping/>
  </p:clrMapOvr>
  <p:transition spd="med" advClick="0" advTm="13000">
    <p:fade thruBlk="1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22426"/>
      </p:ext>
    </p:extLst>
  </p:cSld>
  <p:clrMapOvr>
    <a:masterClrMapping/>
  </p:clrMapOvr>
  <p:transition spd="med" advClick="0" advTm="13000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2903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13000">
    <p:fade thruBlk="1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9340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med" advClick="0" advTm="13000">
    <p:fade thruBlk="1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8175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 spd="med" advClick="0" advTm="13000">
    <p:fade thruBlk="1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6818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 spd="med" advClick="0" advTm="13000">
    <p:fade thruBlk="1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6406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 spd="med" advClick="0" advTm="13000">
    <p:fade thruBlk="1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3983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 advClick="0" advTm="13000">
    <p:fade thruBlk="1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2673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 advClick="0" advTm="13000">
    <p:fade thruBlk="1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1786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 advClick="0" advTm="13000">
    <p:fade thruBlk="1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8370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med" advClick="0" advTm="13000">
    <p:fade thruBlk="1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0809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 advClick="0" advTm="13000">
    <p:fade thruBlk="1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2167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med" advClick="0" advTm="13000">
    <p:fade thruBlk="1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1254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med" advClick="0" advTm="13000">
    <p:fade thruBlk="1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EAAE928-CD04-47D1-BA82-A6A18DFCF77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12.05.2016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2FF366B-4E16-4880-8FF8-BE161B0EF93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6520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med" advClick="0" advTm="13000">
    <p:fade thruBlk="1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e/e3/Louis_Armstrong_NYWTS.jpg" TargetMode="External"/><Relationship Id="rId2" Type="http://schemas.openxmlformats.org/officeDocument/2006/relationships/slideLayout" Target="../slideLayouts/slideLayout90.xml"/><Relationship Id="rId1" Type="http://schemas.openxmlformats.org/officeDocument/2006/relationships/tags" Target="../tags/tag4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andex.ru/search/?text=%D0%B2%D0%B8%D0%BB%D1%8C%D1%8F%D0%BC%20%D0%B0%D1%80%D0%BC%D1%81%D1%82%D1%80%D0%BE%D0%BD%D0%B3&amp;lr=146&amp;clid=9582&amp;nomisspell=1&amp;ento=0oCgxmcmJtLjBoM3Y2eXQYAnKeRys" TargetMode="External"/><Relationship Id="rId3" Type="http://schemas.openxmlformats.org/officeDocument/2006/relationships/image" Target="../media/image10.png"/><Relationship Id="rId7" Type="http://schemas.openxmlformats.org/officeDocument/2006/relationships/hyperlink" Target="https://www.yandex.ru/search/?text=Clarence%20Armstrong&amp;lr=146&amp;clid=9582&amp;nomisspell=1&amp;ento=0oCgxmcmJtLjBwa3dmdmgYAinu4X4" TargetMode="External"/><Relationship Id="rId2" Type="http://schemas.openxmlformats.org/officeDocument/2006/relationships/slideLayout" Target="../slideLayouts/slideLayout101.xml"/><Relationship Id="rId1" Type="http://schemas.openxmlformats.org/officeDocument/2006/relationships/tags" Target="../tags/tag5.xml"/><Relationship Id="rId6" Type="http://schemas.openxmlformats.org/officeDocument/2006/relationships/hyperlink" Target="https://www.yandex.ru/search/?text=%D0%9B%D1%8E%D1%81%D0%B8%D0%BB%D1%8C%20%D0%A3%D0%B8%D0%BB%D1%81%D0%BE%D0%BD&amp;lr=146&amp;clid=9582&amp;nomisspell=1&amp;ento=0oCgtraW4xMjM1MzczMhgCKg7wbg" TargetMode="External"/><Relationship Id="rId5" Type="http://schemas.openxmlformats.org/officeDocument/2006/relationships/hyperlink" Target="https://www.yandex.ru/search/?text=%D0%9A%D1%83%D0%B8%D0%BD%D1%81%20(%D0%BE%D0%BA%D1%80%D1%83%D0%B3,%20%D0%9D%D1%8C%D1%8E-%D0%99%D0%BE%D1%80%D0%BA)&amp;lr=146&amp;clid=9582&amp;nomisspell=1&amp;ento=0oCglydXcxNzQyNTkYAjY7geo" TargetMode="External"/><Relationship Id="rId4" Type="http://schemas.openxmlformats.org/officeDocument/2006/relationships/hyperlink" Target="https://www.yandex.ru/search/?text=%D0%9D%D0%BE%D0%B2%D1%8B%D0%B9%20%D0%9E%D1%80%D0%BB%D0%B5%D0%B0%D0%BD&amp;lr=146&amp;clid=9582&amp;nomisspell=1&amp;ento=0oCghydXc3OTYwMhgC7XuGnQ" TargetMode="External"/><Relationship Id="rId9" Type="http://schemas.openxmlformats.org/officeDocument/2006/relationships/hyperlink" Target="https://www.yandex.ru/search/?text=Mary%20Albert&amp;lr=146&amp;clid=9582&amp;nomisspell=1&amp;ento=0oCgxmcmJtLjBoM3Y2eWwYAs6lk4w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slideLayout" Target="../slideLayouts/slideLayout112.xml"/><Relationship Id="rId1" Type="http://schemas.openxmlformats.org/officeDocument/2006/relationships/tags" Target="../tags/tag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3.xml"/><Relationship Id="rId2" Type="http://schemas.openxmlformats.org/officeDocument/2006/relationships/audio" Target="file:///D:\&#1052;&#1086;&#1080;%20&#1076;&#1086;&#1082;&#1091;&#1084;&#1077;&#1085;&#1090;&#1099;\&#1059;&#1088;&#1086;&#1082;&#1080;%20&#1084;&#1091;&#1079;&#1099;&#1082;&#1080;%20&#1074;&#1089;&#1077;\8%20&#1082;&#1083;&#1072;&#1089;&#1089;\&#1082;%20&#1086;&#1090;&#1082;&#1088;&#1099;&#1090;&#1086;&#1084;&#1091;%20&#1091;&#1088;&#1086;&#1082;&#1091;\ella_fitzgerald_-_summertime.mp3" TargetMode="External"/><Relationship Id="rId1" Type="http://schemas.openxmlformats.org/officeDocument/2006/relationships/tags" Target="../tags/tag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andex.ru/search/?text=%D0%9D%D1%8C%D1%8E%D0%BF%D0%BE%D1%80%D1%82-%D0%9D%D1%8C%D1%8E%D1%81&amp;lr=146&amp;clid=9582&amp;nomisspell=1&amp;ento=0oCgpydXcxNDA1NjQ3GAJsN97b" TargetMode="External"/><Relationship Id="rId2" Type="http://schemas.openxmlformats.org/officeDocument/2006/relationships/slideLayout" Target="../slideLayouts/slideLayout134.xml"/><Relationship Id="rId1" Type="http://schemas.openxmlformats.org/officeDocument/2006/relationships/tags" Target="../tags/tag8.xml"/><Relationship Id="rId6" Type="http://schemas.openxmlformats.org/officeDocument/2006/relationships/hyperlink" Target="https://www.yandex.ru/search/?text=%D1%83%D0%B8%D0%BB%D1%8C%D1%8F%D0%BC%20%D1%84%D0%B8%D1%86%D0%B4%D0%B6%D0%B5%D1%80%D0%B0%D0%BB%D1%8C%D0%B4&amp;lr=146&amp;clid=9582&amp;nomisspell=1&amp;ento=0oCgxmcmJtLjBrY3dqbHcYAlVrRxs" TargetMode="External"/><Relationship Id="rId5" Type="http://schemas.openxmlformats.org/officeDocument/2006/relationships/hyperlink" Target="https://www.yandex.ru/search/?text=%D0%91%D1%80%D0%B0%D1%83%D0%BD,%20%D0%A0%D1%8D%D0%B8%CC%86&amp;lr=146&amp;clid=9582&amp;nomisspell=1&amp;ento=0oCgpydXcxMDM0OTQxGAJjkN0y" TargetMode="External"/><Relationship Id="rId4" Type="http://schemas.openxmlformats.org/officeDocument/2006/relationships/hyperlink" Target="https://www.yandex.ru/search/?text=%D0%91%D0%B5%D0%B2%D0%B5%D1%80%D0%BB%D0%B8-%D0%A5%D0%B8%D0%BB%D0%BB%D0%B7%20(%D0%9A%D0%B0%D0%BB%D0%B8%D1%84%D0%BE%D1%80%D0%BD%D0%B8%D1%8F)&amp;lr=146&amp;clid=9582&amp;nomisspell=1&amp;ento=0oCglydXc2MTE0ODcYAps9ho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9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Джаз-искусство </a:t>
            </a:r>
            <a:r>
              <a:rPr lang="en-US" dirty="0" smtClean="0"/>
              <a:t>XX </a:t>
            </a:r>
            <a:r>
              <a:rPr lang="ru-RU" dirty="0" smtClean="0"/>
              <a:t>века.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4686150"/>
      </p:ext>
    </p:extLst>
  </p:cSld>
  <p:clrMapOvr>
    <a:masterClrMapping/>
  </p:clrMapOvr>
  <p:transition spd="med" advClick="0" advTm="13000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Луи </a:t>
            </a:r>
            <a:r>
              <a:rPr lang="ru-RU" dirty="0" err="1" smtClean="0"/>
              <a:t>Армстронг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</a:t>
            </a:r>
            <a:r>
              <a:rPr lang="ru-RU" dirty="0" smtClean="0">
                <a:solidFill>
                  <a:schemeClr val="bg1"/>
                </a:solidFill>
              </a:rPr>
              <a:t>Изумительный исполнитель, композитор,                        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                    подлинный гений джаза</a:t>
            </a:r>
            <a:r>
              <a:rPr lang="ru-RU" dirty="0" smtClean="0"/>
              <a:t>.</a:t>
            </a:r>
          </a:p>
        </p:txBody>
      </p:sp>
      <p:pic>
        <p:nvPicPr>
          <p:cNvPr id="10242" name="Picture 2" descr="Файл:Louis Armstrong NYWTS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2786058"/>
            <a:ext cx="4714908" cy="36739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05155293"/>
      </p:ext>
    </p:extLst>
  </p:cSld>
  <p:clrMapOvr>
    <a:masterClrMapping/>
  </p:clrMapOvr>
  <p:transition spd="med" advClick="0" advTm="13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444444"/>
                </a:solidFill>
                <a:latin typeface="Trebuchet MS"/>
              </a:rPr>
              <a:t>           Оркестр </a:t>
            </a:r>
            <a:r>
              <a:rPr lang="ru-RU" dirty="0">
                <a:solidFill>
                  <a:srgbClr val="444444"/>
                </a:solidFill>
                <a:latin typeface="Trebuchet MS"/>
              </a:rPr>
              <a:t>Луи </a:t>
            </a:r>
            <a:r>
              <a:rPr lang="ru-RU" dirty="0" err="1">
                <a:solidFill>
                  <a:srgbClr val="444444"/>
                </a:solidFill>
                <a:latin typeface="Trebuchet MS"/>
              </a:rPr>
              <a:t>Армстронга</a:t>
            </a:r>
            <a:endParaRPr lang="ru-RU" dirty="0"/>
          </a:p>
        </p:txBody>
      </p:sp>
      <p:pic>
        <p:nvPicPr>
          <p:cNvPr id="2050" name="Picture 2" descr="http://redstory.ru/musik/popular/img/pic_1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204864"/>
            <a:ext cx="476250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160683"/>
      </p:ext>
    </p:extLst>
  </p:cSld>
  <p:clrMapOvr>
    <a:masterClrMapping/>
  </p:clrMapOvr>
  <p:transition spd="med" advClick="0" advTm="13000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1224008"/>
            <a:ext cx="4273996" cy="438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389175"/>
            <a:ext cx="42484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Arial"/>
              </a:rPr>
              <a:t>Луи </a:t>
            </a:r>
            <a:r>
              <a:rPr lang="ru-RU" dirty="0" err="1">
                <a:solidFill>
                  <a:srgbClr val="333333"/>
                </a:solidFill>
                <a:latin typeface="Arial"/>
              </a:rPr>
              <a:t>Армстронг</a:t>
            </a:r>
            <a:endParaRPr lang="ru-RU" dirty="0">
              <a:solidFill>
                <a:srgbClr val="333333"/>
              </a:solidFill>
              <a:latin typeface="Arial"/>
            </a:endParaRPr>
          </a:p>
          <a:p>
            <a:r>
              <a:rPr lang="ru-RU" dirty="0">
                <a:solidFill>
                  <a:srgbClr val="999999"/>
                </a:solidFill>
                <a:latin typeface="Arial"/>
              </a:rPr>
              <a:t>Американский музыкант</a:t>
            </a:r>
          </a:p>
          <a:p>
            <a:r>
              <a:rPr lang="ru-RU" dirty="0">
                <a:solidFill>
                  <a:srgbClr val="333333"/>
                </a:solidFill>
                <a:latin typeface="Arial"/>
              </a:rPr>
              <a:t>Американский джазовый трубач, вокалист и руководитель ансамбля. Оказал наибольшее влияние на развитие джаза и сделал многое для его популяризации во всем мире. </a:t>
            </a:r>
          </a:p>
          <a:p>
            <a:pPr>
              <a:buFont typeface="Arial"/>
              <a:buChar char="•"/>
            </a:pPr>
            <a:r>
              <a:rPr lang="ru-RU" b="1" dirty="0">
                <a:solidFill>
                  <a:srgbClr val="333333"/>
                </a:solidFill>
                <a:latin typeface="Arial"/>
              </a:rPr>
              <a:t>Родился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4 августа 1901 г., </a:t>
            </a:r>
            <a:r>
              <a:rPr lang="ru-RU" dirty="0">
                <a:solidFill>
                  <a:srgbClr val="551A8B"/>
                </a:solidFill>
                <a:latin typeface="Arial"/>
                <a:hlinkClick r:id="rId4"/>
              </a:rPr>
              <a:t>Новый Орлеан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, Луизиана, США</a:t>
            </a:r>
          </a:p>
          <a:p>
            <a:pPr>
              <a:buFont typeface="Arial"/>
              <a:buChar char="•"/>
            </a:pPr>
            <a:r>
              <a:rPr lang="ru-RU" b="1" dirty="0">
                <a:solidFill>
                  <a:srgbClr val="333333"/>
                </a:solidFill>
                <a:latin typeface="Arial"/>
              </a:rPr>
              <a:t>Умер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6 июля 1971 г. (69 лет), </a:t>
            </a:r>
            <a:r>
              <a:rPr lang="ru-RU" dirty="0" err="1">
                <a:solidFill>
                  <a:srgbClr val="551A8B"/>
                </a:solidFill>
                <a:latin typeface="Arial"/>
                <a:hlinkClick r:id="rId5"/>
              </a:rPr>
              <a:t>Куинс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, Нью-Йорк, США</a:t>
            </a:r>
          </a:p>
          <a:p>
            <a:pPr>
              <a:buFont typeface="Arial"/>
              <a:buChar char="•"/>
            </a:pPr>
            <a:r>
              <a:rPr lang="ru-RU" b="1" dirty="0">
                <a:solidFill>
                  <a:srgbClr val="333333"/>
                </a:solidFill>
                <a:latin typeface="Arial"/>
              </a:rPr>
              <a:t>В браке </a:t>
            </a:r>
            <a:r>
              <a:rPr lang="ru-RU" b="1" dirty="0" smtClean="0">
                <a:solidFill>
                  <a:srgbClr val="333333"/>
                </a:solidFill>
                <a:latin typeface="Arial"/>
              </a:rPr>
              <a:t>с </a:t>
            </a:r>
            <a:r>
              <a:rPr lang="ru-RU" dirty="0" err="1" smtClean="0">
                <a:solidFill>
                  <a:srgbClr val="551A8B"/>
                </a:solidFill>
                <a:latin typeface="Arial"/>
                <a:hlinkClick r:id="rId6"/>
              </a:rPr>
              <a:t>Люсиль</a:t>
            </a:r>
            <a:r>
              <a:rPr lang="ru-RU" dirty="0" smtClean="0">
                <a:solidFill>
                  <a:srgbClr val="551A8B"/>
                </a:solidFill>
                <a:latin typeface="Arial"/>
                <a:hlinkClick r:id="rId6"/>
              </a:rPr>
              <a:t> </a:t>
            </a:r>
            <a:r>
              <a:rPr lang="ru-RU" dirty="0">
                <a:solidFill>
                  <a:srgbClr val="551A8B"/>
                </a:solidFill>
                <a:latin typeface="Arial"/>
                <a:hlinkClick r:id="rId6"/>
              </a:rPr>
              <a:t>Уилсон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 (1942-1971 гг.)</a:t>
            </a:r>
          </a:p>
          <a:p>
            <a:pPr>
              <a:buFont typeface="Arial"/>
              <a:buChar char="•"/>
            </a:pPr>
            <a:r>
              <a:rPr lang="ru-RU" b="1" dirty="0" err="1" smtClean="0">
                <a:solidFill>
                  <a:srgbClr val="333333"/>
                </a:solidFill>
                <a:latin typeface="Arial"/>
              </a:rPr>
              <a:t>Дети:</a:t>
            </a:r>
            <a:r>
              <a:rPr lang="ru-RU" dirty="0" err="1" smtClean="0">
                <a:solidFill>
                  <a:srgbClr val="551A8B"/>
                </a:solidFill>
                <a:latin typeface="Arial"/>
                <a:hlinkClick r:id="rId7"/>
              </a:rPr>
              <a:t>Кларенс</a:t>
            </a:r>
            <a:r>
              <a:rPr lang="ru-RU" dirty="0" smtClean="0">
                <a:solidFill>
                  <a:srgbClr val="551A8B"/>
                </a:solidFill>
                <a:latin typeface="Arial"/>
                <a:hlinkClick r:id="rId7"/>
              </a:rPr>
              <a:t> </a:t>
            </a:r>
            <a:r>
              <a:rPr lang="ru-RU" dirty="0" err="1">
                <a:solidFill>
                  <a:srgbClr val="551A8B"/>
                </a:solidFill>
                <a:latin typeface="Arial"/>
                <a:hlinkClick r:id="rId7"/>
              </a:rPr>
              <a:t>Армстронг</a:t>
            </a:r>
            <a:endParaRPr lang="ru-RU" dirty="0">
              <a:solidFill>
                <a:srgbClr val="333333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ru-RU" b="1" dirty="0" err="1" smtClean="0">
                <a:solidFill>
                  <a:srgbClr val="333333"/>
                </a:solidFill>
                <a:latin typeface="Arial"/>
              </a:rPr>
              <a:t>Родители:</a:t>
            </a:r>
            <a:r>
              <a:rPr lang="ru-RU" dirty="0" err="1" smtClean="0">
                <a:solidFill>
                  <a:srgbClr val="551A8B"/>
                </a:solidFill>
                <a:latin typeface="Arial"/>
                <a:hlinkClick r:id="rId8"/>
              </a:rPr>
              <a:t>Вильям</a:t>
            </a:r>
            <a:r>
              <a:rPr lang="ru-RU" dirty="0" smtClean="0">
                <a:solidFill>
                  <a:srgbClr val="551A8B"/>
                </a:solidFill>
                <a:latin typeface="Arial"/>
                <a:hlinkClick r:id="rId8"/>
              </a:rPr>
              <a:t> </a:t>
            </a:r>
            <a:r>
              <a:rPr lang="ru-RU" dirty="0" err="1">
                <a:solidFill>
                  <a:srgbClr val="551A8B"/>
                </a:solidFill>
                <a:latin typeface="Arial"/>
                <a:hlinkClick r:id="rId8"/>
              </a:rPr>
              <a:t>Армстронг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, </a:t>
            </a:r>
            <a:r>
              <a:rPr lang="ru-RU" dirty="0">
                <a:solidFill>
                  <a:srgbClr val="551A8B"/>
                </a:solidFill>
                <a:latin typeface="Arial"/>
                <a:hlinkClick r:id="rId9"/>
              </a:rPr>
              <a:t>Мэри Альберт</a:t>
            </a:r>
            <a:endParaRPr lang="ru-RU" dirty="0">
              <a:solidFill>
                <a:srgbClr val="333333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ru-RU" b="1" dirty="0" err="1">
                <a:solidFill>
                  <a:srgbClr val="333333"/>
                </a:solidFill>
                <a:latin typeface="Arial"/>
              </a:rPr>
              <a:t>Награды</a:t>
            </a:r>
            <a:r>
              <a:rPr lang="ru-RU" dirty="0" err="1">
                <a:solidFill>
                  <a:srgbClr val="333333"/>
                </a:solidFill>
                <a:latin typeface="Arial"/>
              </a:rPr>
              <a:t>Grammy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/>
              </a:rPr>
              <a:t>Lifetime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/>
              </a:rPr>
              <a:t>Achievement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Arial"/>
              </a:rPr>
              <a:t>Award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, Зал славы премии «</a:t>
            </a:r>
            <a:r>
              <a:rPr lang="ru-RU" dirty="0" err="1">
                <a:solidFill>
                  <a:srgbClr val="333333"/>
                </a:solidFill>
                <a:latin typeface="Arial"/>
              </a:rPr>
              <a:t>Грэмми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», Премия «</a:t>
            </a:r>
            <a:r>
              <a:rPr lang="ru-RU" dirty="0" err="1">
                <a:solidFill>
                  <a:srgbClr val="333333"/>
                </a:solidFill>
                <a:latin typeface="Arial"/>
              </a:rPr>
              <a:t>Грэмми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» . </a:t>
            </a:r>
            <a:endParaRPr lang="ru-RU" b="0" i="0" dirty="0">
              <a:solidFill>
                <a:srgbClr val="333333"/>
              </a:solidFill>
              <a:effectLst/>
              <a:latin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6458961"/>
      </p:ext>
    </p:extLst>
  </p:cSld>
  <p:clrMapOvr>
    <a:masterClrMapping/>
  </p:clrMapOvr>
  <p:transition spd="med" advClick="0" advTm="13000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186766" cy="34718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solidFill>
                  <a:schemeClr val="bg1"/>
                </a:solidFill>
              </a:rPr>
              <a:t>   Л. </a:t>
            </a:r>
            <a:r>
              <a:rPr lang="ru-RU" sz="3600" dirty="0" err="1" smtClean="0">
                <a:solidFill>
                  <a:schemeClr val="bg1"/>
                </a:solidFill>
              </a:rPr>
              <a:t>Армстронг</a:t>
            </a:r>
            <a:r>
              <a:rPr lang="ru-RU" sz="3600" dirty="0" smtClean="0">
                <a:solidFill>
                  <a:schemeClr val="bg1"/>
                </a:solidFill>
              </a:rPr>
              <a:t> родился в бедности, дед был рабом, мать – прачкой. Начал играть на корнете с 14 лет, не зная нот. С 23 лет –  лучший джазмен своего  времени.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Picture 12" descr="j020540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5214950"/>
            <a:ext cx="2303462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2303976"/>
      </p:ext>
    </p:extLst>
  </p:cSld>
  <p:clrMapOvr>
    <a:masterClrMapping/>
  </p:clrMapOvr>
  <p:transition spd="med" advClick="0" advTm="13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</a:rPr>
              <a:t>Элла</a:t>
            </a:r>
            <a:r>
              <a:rPr lang="ru-RU" i="1" dirty="0" smtClean="0"/>
              <a:t> </a:t>
            </a:r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</a:rPr>
              <a:t>Фицджеральд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ella_fitzgerald_-_summertime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477" y="1834687"/>
            <a:ext cx="4762500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2317925"/>
      </p:ext>
    </p:extLst>
  </p:cSld>
  <p:clrMapOvr>
    <a:masterClrMapping/>
  </p:clrMapOvr>
  <p:transition spd="med" advClick="0" advTm="13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2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340768"/>
            <a:ext cx="8229600" cy="470916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200" dirty="0" smtClean="0">
                <a:solidFill>
                  <a:schemeClr val="bg1"/>
                </a:solidFill>
              </a:rPr>
              <a:t>    </a:t>
            </a:r>
            <a:endParaRPr lang="ru-RU" dirty="0" smtClean="0"/>
          </a:p>
          <a:p>
            <a:pPr marL="13716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</a:t>
            </a:r>
            <a:r>
              <a:rPr lang="ru-RU" dirty="0" smtClean="0">
                <a:solidFill>
                  <a:srgbClr val="333333"/>
                </a:solidFill>
                <a:latin typeface="Arial"/>
              </a:rPr>
              <a:t>Элла 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Фицджеральд</a:t>
            </a:r>
          </a:p>
          <a:p>
            <a:r>
              <a:rPr lang="ru-RU" dirty="0">
                <a:solidFill>
                  <a:srgbClr val="999999"/>
                </a:solidFill>
                <a:latin typeface="Arial"/>
              </a:rPr>
              <a:t>Американская певица</a:t>
            </a:r>
          </a:p>
          <a:p>
            <a:r>
              <a:rPr lang="ru-RU" dirty="0">
                <a:solidFill>
                  <a:srgbClr val="333333"/>
                </a:solidFill>
                <a:latin typeface="Arial"/>
              </a:rPr>
              <a:t>Американская певица, одна из величайших вокалисток в истории джазовой музыки, обладательница голоса диапазоном в три октавы, мастер </a:t>
            </a:r>
            <a:r>
              <a:rPr lang="ru-RU" dirty="0" err="1">
                <a:solidFill>
                  <a:srgbClr val="333333"/>
                </a:solidFill>
                <a:latin typeface="Arial"/>
              </a:rPr>
              <a:t>скэта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 и голосовой импровизации. 13-кратный лауреат премии «</a:t>
            </a:r>
            <a:r>
              <a:rPr lang="ru-RU" dirty="0" err="1">
                <a:solidFill>
                  <a:srgbClr val="333333"/>
                </a:solidFill>
                <a:latin typeface="Arial"/>
              </a:rPr>
              <a:t>Грэмми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»; лауреат Национальной медали </a:t>
            </a:r>
            <a:r>
              <a:rPr lang="ru-RU" dirty="0" smtClean="0">
                <a:solidFill>
                  <a:srgbClr val="333333"/>
                </a:solidFill>
                <a:latin typeface="Arial"/>
              </a:rPr>
              <a:t>искусств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.</a:t>
            </a:r>
          </a:p>
          <a:p>
            <a:pPr>
              <a:buFont typeface="Arial"/>
              <a:buChar char="•"/>
            </a:pPr>
            <a:r>
              <a:rPr lang="ru-RU" b="1" dirty="0">
                <a:solidFill>
                  <a:srgbClr val="333333"/>
                </a:solidFill>
                <a:latin typeface="Arial"/>
              </a:rPr>
              <a:t>Родилась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25 апреля 1917 г., </a:t>
            </a:r>
            <a:r>
              <a:rPr lang="ru-RU" dirty="0">
                <a:solidFill>
                  <a:srgbClr val="551A8B"/>
                </a:solidFill>
                <a:latin typeface="Arial"/>
                <a:hlinkClick r:id="rId3"/>
              </a:rPr>
              <a:t>Ньюпорт-</a:t>
            </a:r>
            <a:r>
              <a:rPr lang="ru-RU" dirty="0" err="1">
                <a:solidFill>
                  <a:srgbClr val="551A8B"/>
                </a:solidFill>
                <a:latin typeface="Arial"/>
                <a:hlinkClick r:id="rId3"/>
              </a:rPr>
              <a:t>Ньюс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, Вирджиния, США</a:t>
            </a:r>
          </a:p>
          <a:p>
            <a:pPr>
              <a:buFont typeface="Arial"/>
              <a:buChar char="•"/>
            </a:pPr>
            <a:r>
              <a:rPr lang="ru-RU" b="1" dirty="0">
                <a:solidFill>
                  <a:srgbClr val="333333"/>
                </a:solidFill>
                <a:latin typeface="Arial"/>
              </a:rPr>
              <a:t>Умерла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15 июня 1996 г. (79 лет), </a:t>
            </a:r>
            <a:r>
              <a:rPr lang="ru-RU" dirty="0">
                <a:solidFill>
                  <a:srgbClr val="551A8B"/>
                </a:solidFill>
                <a:latin typeface="Arial"/>
                <a:hlinkClick r:id="rId4"/>
              </a:rPr>
              <a:t>Беверли-</a:t>
            </a:r>
            <a:r>
              <a:rPr lang="ru-RU" dirty="0" err="1">
                <a:solidFill>
                  <a:srgbClr val="551A8B"/>
                </a:solidFill>
                <a:latin typeface="Arial"/>
                <a:hlinkClick r:id="rId4"/>
              </a:rPr>
              <a:t>Хиллз</a:t>
            </a:r>
            <a:endParaRPr lang="ru-RU" dirty="0">
              <a:solidFill>
                <a:srgbClr val="333333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ru-RU" b="1" dirty="0">
                <a:solidFill>
                  <a:srgbClr val="333333"/>
                </a:solidFill>
                <a:latin typeface="Arial"/>
              </a:rPr>
              <a:t>В браке </a:t>
            </a:r>
            <a:r>
              <a:rPr lang="ru-RU" b="1" dirty="0" smtClean="0">
                <a:solidFill>
                  <a:srgbClr val="333333"/>
                </a:solidFill>
                <a:latin typeface="Arial"/>
              </a:rPr>
              <a:t>с </a:t>
            </a:r>
            <a:r>
              <a:rPr lang="ru-RU" dirty="0" err="1" smtClean="0">
                <a:solidFill>
                  <a:srgbClr val="551A8B"/>
                </a:solidFill>
                <a:latin typeface="Arial"/>
                <a:hlinkClick r:id="rId5"/>
              </a:rPr>
              <a:t>Рэй</a:t>
            </a:r>
            <a:r>
              <a:rPr lang="ru-RU" dirty="0" smtClean="0">
                <a:solidFill>
                  <a:srgbClr val="551A8B"/>
                </a:solidFill>
                <a:latin typeface="Arial"/>
                <a:hlinkClick r:id="rId5"/>
              </a:rPr>
              <a:t> </a:t>
            </a:r>
            <a:r>
              <a:rPr lang="ru-RU" dirty="0">
                <a:solidFill>
                  <a:srgbClr val="551A8B"/>
                </a:solidFill>
                <a:latin typeface="Arial"/>
                <a:hlinkClick r:id="rId5"/>
              </a:rPr>
              <a:t>Браун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 (1947-1953 гг.)</a:t>
            </a:r>
          </a:p>
          <a:p>
            <a:pPr>
              <a:buFont typeface="Arial"/>
              <a:buChar char="•"/>
            </a:pPr>
            <a:r>
              <a:rPr lang="ru-RU" b="1" dirty="0" err="1" smtClean="0">
                <a:solidFill>
                  <a:srgbClr val="333333"/>
                </a:solidFill>
                <a:latin typeface="Arial"/>
              </a:rPr>
              <a:t>Родители:</a:t>
            </a:r>
            <a:r>
              <a:rPr lang="ru-RU" dirty="0" err="1" smtClean="0">
                <a:solidFill>
                  <a:srgbClr val="551A8B"/>
                </a:solidFill>
                <a:latin typeface="Arial"/>
                <a:hlinkClick r:id="rId6"/>
              </a:rPr>
              <a:t>Уильям</a:t>
            </a:r>
            <a:r>
              <a:rPr lang="ru-RU" dirty="0" smtClean="0">
                <a:solidFill>
                  <a:srgbClr val="551A8B"/>
                </a:solidFill>
                <a:latin typeface="Arial"/>
                <a:hlinkClick r:id="rId6"/>
              </a:rPr>
              <a:t> </a:t>
            </a:r>
            <a:r>
              <a:rPr lang="ru-RU" dirty="0">
                <a:solidFill>
                  <a:srgbClr val="551A8B"/>
                </a:solidFill>
                <a:latin typeface="Arial"/>
                <a:hlinkClick r:id="rId6"/>
              </a:rPr>
              <a:t>Фицджеральд</a:t>
            </a:r>
            <a:endParaRPr lang="ru-RU" dirty="0">
              <a:solidFill>
                <a:srgbClr val="333333"/>
              </a:solidFill>
              <a:latin typeface="Arial"/>
            </a:endParaRPr>
          </a:p>
          <a:p>
            <a:pPr>
              <a:buFont typeface="Arial"/>
              <a:buChar char="•"/>
            </a:pPr>
            <a:r>
              <a:rPr lang="ru-RU" b="1" dirty="0" err="1" smtClean="0">
                <a:solidFill>
                  <a:srgbClr val="333333"/>
                </a:solidFill>
                <a:latin typeface="Arial"/>
              </a:rPr>
              <a:t>Награды:</a:t>
            </a:r>
            <a:r>
              <a:rPr lang="ru-RU" dirty="0" err="1" smtClean="0">
                <a:solidFill>
                  <a:srgbClr val="333333"/>
                </a:solidFill>
                <a:latin typeface="Arial"/>
              </a:rPr>
              <a:t>Премия</a:t>
            </a:r>
            <a:r>
              <a:rPr lang="ru-RU" dirty="0" smtClean="0">
                <a:solidFill>
                  <a:srgbClr val="333333"/>
                </a:solidFill>
                <a:latin typeface="Arial"/>
              </a:rPr>
              <a:t> 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«</a:t>
            </a:r>
            <a:r>
              <a:rPr lang="ru-RU" dirty="0" err="1">
                <a:solidFill>
                  <a:srgbClr val="333333"/>
                </a:solidFill>
                <a:latin typeface="Arial"/>
              </a:rPr>
              <a:t>Грэмми</a:t>
            </a:r>
            <a:r>
              <a:rPr lang="ru-RU" dirty="0">
                <a:solidFill>
                  <a:srgbClr val="333333"/>
                </a:solidFill>
                <a:latin typeface="Arial"/>
              </a:rPr>
              <a:t>» за лучшее женское вокальное поп-исполнение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6057344"/>
      </p:ext>
    </p:extLst>
  </p:cSld>
  <p:clrMapOvr>
    <a:masterClrMapping/>
  </p:clrMapOvr>
  <p:transition spd="med" advClick="0" advTm="13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357166"/>
            <a:ext cx="8229600" cy="2000264"/>
          </a:xfrm>
        </p:spPr>
        <p:txBody>
          <a:bodyPr>
            <a:normAutofit/>
          </a:bodyPr>
          <a:lstStyle/>
          <a:p>
            <a:r>
              <a:rPr lang="ru-RU" sz="11500" dirty="0" smtClean="0"/>
              <a:t>Д Ж А З</a:t>
            </a:r>
            <a:endParaRPr lang="ru-RU" sz="11500" dirty="0"/>
          </a:p>
        </p:txBody>
      </p:sp>
      <p:sp>
        <p:nvSpPr>
          <p:cNvPr id="6" name="Пятно 1 5"/>
          <p:cNvSpPr/>
          <p:nvPr/>
        </p:nvSpPr>
        <p:spPr>
          <a:xfrm>
            <a:off x="642910" y="642918"/>
            <a:ext cx="914400" cy="914400"/>
          </a:xfrm>
          <a:prstGeom prst="irregularSeal1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375698"/>
            <a:ext cx="5616624" cy="3557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8358182"/>
      </p:ext>
    </p:extLst>
  </p:cSld>
  <p:clrMapOvr>
    <a:masterClrMapping/>
  </p:clrMapOvr>
  <p:transition spd="med" advClick="0" advTm="5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642918"/>
            <a:ext cx="7643866" cy="774720"/>
          </a:xfrm>
        </p:spPr>
        <p:txBody>
          <a:bodyPr/>
          <a:lstStyle/>
          <a:p>
            <a:r>
              <a:rPr lang="ru-RU" dirty="0" smtClean="0"/>
              <a:t>Возникновение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14488"/>
            <a:ext cx="8358246" cy="45720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3600" dirty="0" smtClean="0">
                <a:solidFill>
                  <a:schemeClr val="bg1"/>
                </a:solidFill>
              </a:rPr>
              <a:t>Джаз возник в США в результате синтеза многочисленных элементов переселенных музыкальных культур народов Европы, с одной стороны, и африканского фольклора - с другой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708762"/>
      </p:ext>
    </p:extLst>
  </p:cSld>
  <p:clrMapOvr>
    <a:masterClrMapping/>
  </p:clrMapOvr>
  <p:transition spd="med" advClick="0" advTm="13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8143932" cy="129695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Музыка для африканцев имеет в большей степени, чем для европейца, прикладное значение</a:t>
            </a:r>
            <a:r>
              <a:rPr lang="ru-RU" sz="4400" dirty="0" smtClean="0">
                <a:solidFill>
                  <a:schemeClr val="bg1"/>
                </a:solidFill>
              </a:rPr>
              <a:t>.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http://www.top4man.ru/UserFiles/cinema%20litra%20musik/jazz-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1571612"/>
            <a:ext cx="3857652" cy="5072068"/>
          </a:xfrm>
          <a:prstGeom prst="rect">
            <a:avLst/>
          </a:prstGeom>
          <a:ln>
            <a:solidFill>
              <a:schemeClr val="bg1"/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9708090"/>
      </p:ext>
    </p:extLst>
  </p:cSld>
  <p:clrMapOvr>
    <a:masterClrMapping/>
  </p:clrMapOvr>
  <p:transition spd="med" advClick="0" advTm="13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chemeClr val="bg1"/>
                </a:solidFill>
              </a:rPr>
              <a:t>Возникновение джаза связано с периодом рабства в южных штатах Америки.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err="1" smtClean="0">
                <a:solidFill>
                  <a:schemeClr val="bg1"/>
                </a:solidFill>
              </a:rPr>
              <a:t>Негры</a:t>
            </a:r>
            <a:r>
              <a:rPr lang="ru-RU" dirty="0" smtClean="0">
                <a:solidFill>
                  <a:schemeClr val="bg1"/>
                </a:solidFill>
              </a:rPr>
              <a:t> были  насильственно вывезены в Америку и обращены в рабство. Невероятно тяжела была их жизнь, и это глубоко отразилось на их музыке.  Эту музыку составили преимущественно </a:t>
            </a:r>
            <a:r>
              <a:rPr lang="ru-RU" dirty="0" err="1" smtClean="0">
                <a:solidFill>
                  <a:schemeClr val="bg1"/>
                </a:solidFill>
              </a:rPr>
              <a:t>спиричуэлс</a:t>
            </a:r>
            <a:r>
              <a:rPr lang="ru-RU" dirty="0" smtClean="0">
                <a:solidFill>
                  <a:schemeClr val="bg1"/>
                </a:solidFill>
              </a:rPr>
              <a:t>, в которых униженные и угнетенные рабы пели буквально обо всем, что составляло их жизнь. </a:t>
            </a:r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2640000"/>
      </p:ext>
    </p:extLst>
  </p:cSld>
  <p:clrMapOvr>
    <a:masterClrMapping/>
  </p:clrMapOvr>
  <p:transition spd="med" advClick="0" advTm="20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64" y="357166"/>
            <a:ext cx="5686436" cy="1060472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Духовные песни </a:t>
            </a:r>
            <a:r>
              <a:rPr lang="ru-RU" sz="4000" dirty="0" err="1" smtClean="0">
                <a:solidFill>
                  <a:schemeClr val="bg1"/>
                </a:solidFill>
              </a:rPr>
              <a:t>негров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28860" y="1571612"/>
            <a:ext cx="5500726" cy="507209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  Негры Нью-Йорка и Нью-Орлеана никогда до сих пор не  слышавшие многоголосного пения в протестантской церкви впервые познакомились с хоровыми религиозными гимнами белых.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 Они стали вводить в хоровое пение элементы импровизации. Так появились </a:t>
            </a:r>
            <a:r>
              <a:rPr lang="ru-RU" dirty="0" err="1" smtClean="0">
                <a:solidFill>
                  <a:schemeClr val="bg1"/>
                </a:solidFill>
              </a:rPr>
              <a:t>спиричуэлс</a:t>
            </a:r>
            <a:r>
              <a:rPr lang="ru-RU" dirty="0" smtClean="0">
                <a:solidFill>
                  <a:schemeClr val="bg1"/>
                </a:solidFill>
              </a:rPr>
              <a:t>  – духовные песни </a:t>
            </a:r>
            <a:r>
              <a:rPr lang="ru-RU" dirty="0" err="1" smtClean="0">
                <a:solidFill>
                  <a:schemeClr val="bg1"/>
                </a:solidFill>
              </a:rPr>
              <a:t>негров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  Одна из  исполнительниц             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  </a:t>
            </a:r>
            <a:r>
              <a:rPr lang="ru-RU" dirty="0" err="1" smtClean="0">
                <a:solidFill>
                  <a:schemeClr val="bg1"/>
                </a:solidFill>
              </a:rPr>
              <a:t>спиричуэлс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  </a:t>
            </a:r>
            <a:r>
              <a:rPr lang="ru-RU" dirty="0" err="1" smtClean="0">
                <a:solidFill>
                  <a:schemeClr val="bg1"/>
                </a:solidFill>
              </a:rPr>
              <a:t>Махалия</a:t>
            </a:r>
            <a:r>
              <a:rPr lang="ru-RU" dirty="0" smtClean="0">
                <a:solidFill>
                  <a:schemeClr val="bg1"/>
                </a:solidFill>
              </a:rPr>
              <a:t> Джексон</a:t>
            </a:r>
          </a:p>
          <a:p>
            <a:endParaRPr lang="ru-RU" dirty="0"/>
          </a:p>
        </p:txBody>
      </p:sp>
      <p:pic>
        <p:nvPicPr>
          <p:cNvPr id="5" name="Picture 2" descr="http://www.peoples.ru/art/music/national/mahalia_jackson/jackson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28604"/>
            <a:ext cx="2143140" cy="3143272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5109728"/>
      </p:ext>
    </p:extLst>
  </p:cSld>
  <p:clrMapOvr>
    <a:masterClrMapping/>
  </p:clrMapOvr>
  <p:transition spd="med" advClick="0" advTm="20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 txBox="1">
            <a:spLocks noChangeArrowheads="1"/>
          </p:cNvSpPr>
          <p:nvPr/>
        </p:nvSpPr>
        <p:spPr>
          <a:xfrm>
            <a:off x="685800" y="333375"/>
            <a:ext cx="7772400" cy="2303463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4100" b="1" dirty="0">
                <a:ln w="6350">
                  <a:noFill/>
                </a:ln>
                <a:solidFill>
                  <a:srgbClr val="FFFF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Истоками джаза считаются</a:t>
            </a:r>
            <a:r>
              <a:rPr lang="ru-RU" sz="4100" b="1" dirty="0">
                <a:ln w="6350">
                  <a:noFill/>
                </a:ln>
                <a:gradFill>
                  <a:gsLst>
                    <a:gs pos="0">
                      <a:srgbClr val="4F81BD">
                        <a:tint val="73000"/>
                        <a:satMod val="145000"/>
                      </a:srgbClr>
                    </a:gs>
                    <a:gs pos="73000">
                      <a:srgbClr val="4F81BD">
                        <a:tint val="73000"/>
                        <a:satMod val="145000"/>
                      </a:srgbClr>
                    </a:gs>
                    <a:gs pos="100000">
                      <a:srgbClr val="4F81BD">
                        <a:tint val="83000"/>
                        <a:satMod val="143000"/>
                      </a:srgb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:</a:t>
            </a:r>
          </a:p>
        </p:txBody>
      </p:sp>
      <p:sp>
        <p:nvSpPr>
          <p:cNvPr id="5" name="Rectangle 10"/>
          <p:cNvSpPr txBox="1">
            <a:spLocks noChangeArrowheads="1"/>
          </p:cNvSpPr>
          <p:nvPr/>
        </p:nvSpPr>
        <p:spPr>
          <a:xfrm>
            <a:off x="6000760" y="2357430"/>
            <a:ext cx="2519362" cy="151288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548640" indent="-41148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  <a:buFontTx/>
              <a:buChar char="•"/>
              <a:defRPr/>
            </a:pPr>
            <a:r>
              <a:rPr lang="ru-RU" sz="2400" dirty="0">
                <a:solidFill>
                  <a:prstClr val="black">
                    <a:lumMod val="95000"/>
                    <a:lumOff val="5000"/>
                  </a:prstClr>
                </a:solidFill>
              </a:rPr>
              <a:t>Блюзы</a:t>
            </a:r>
          </a:p>
          <a:p>
            <a:pPr marL="548640" indent="-41148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  <a:buFontTx/>
              <a:buChar char="•"/>
              <a:defRPr/>
            </a:pPr>
            <a:r>
              <a:rPr lang="ru-RU" sz="2400" dirty="0" err="1">
                <a:solidFill>
                  <a:prstClr val="black">
                    <a:lumMod val="95000"/>
                    <a:lumOff val="5000"/>
                  </a:prstClr>
                </a:solidFill>
              </a:rPr>
              <a:t>Рэгтаймы</a:t>
            </a:r>
            <a:endParaRPr lang="ru-RU" sz="2400" dirty="0">
              <a:solidFill>
                <a:prstClr val="black">
                  <a:lumMod val="95000"/>
                  <a:lumOff val="5000"/>
                </a:prstClr>
              </a:solidFill>
            </a:endParaRPr>
          </a:p>
          <a:p>
            <a:pPr marL="548640" indent="-41148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  <a:buFontTx/>
              <a:buChar char="•"/>
              <a:defRPr/>
            </a:pPr>
            <a:r>
              <a:rPr lang="ru-RU" sz="2400" dirty="0">
                <a:solidFill>
                  <a:prstClr val="black">
                    <a:lumMod val="95000"/>
                    <a:lumOff val="5000"/>
                  </a:prstClr>
                </a:solidFill>
              </a:rPr>
              <a:t>Спиричуэлсы</a:t>
            </a:r>
          </a:p>
          <a:p>
            <a:pPr marL="548640" indent="-41148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  <a:buFontTx/>
              <a:buChar char="•"/>
              <a:defRPr/>
            </a:pPr>
            <a:endParaRPr lang="ru-RU" sz="2400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328799"/>
            <a:ext cx="3600400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1140844"/>
      </p:ext>
    </p:extLst>
  </p:cSld>
  <p:clrMapOvr>
    <a:masterClrMapping/>
  </p:clrMapOvr>
  <p:transition spd="med" advClick="0" advTm="13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60"/>
                            </p:stCondLst>
                            <p:childTnLst>
                              <p:par>
                                <p:cTn id="1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60"/>
                            </p:stCondLst>
                            <p:childTnLst>
                              <p:par>
                                <p:cTn id="1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6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Блюз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14942" y="928670"/>
            <a:ext cx="35719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prstClr val="white"/>
                </a:solidFill>
              </a:rPr>
              <a:t/>
            </a:r>
            <a:br>
              <a:rPr lang="ru-RU" sz="2400" dirty="0">
                <a:solidFill>
                  <a:prstClr val="white"/>
                </a:solidFill>
              </a:rPr>
            </a:br>
            <a:r>
              <a:rPr lang="ru-RU" sz="2400" dirty="0">
                <a:solidFill>
                  <a:prstClr val="white"/>
                </a:solidFill>
              </a:rPr>
              <a:t/>
            </a:r>
            <a:br>
              <a:rPr lang="ru-RU" sz="2400" dirty="0">
                <a:solidFill>
                  <a:prstClr val="white"/>
                </a:solidFill>
              </a:rPr>
            </a:br>
            <a:r>
              <a:rPr lang="ru-RU" sz="2400" dirty="0">
                <a:solidFill>
                  <a:prstClr val="black"/>
                </a:solidFill>
              </a:rPr>
              <a:t>Блюз является представителем светского </a:t>
            </a:r>
            <a:r>
              <a:rPr lang="ru-RU" sz="2400" dirty="0" err="1">
                <a:solidFill>
                  <a:prstClr val="black"/>
                </a:solidFill>
              </a:rPr>
              <a:t>музицирования</a:t>
            </a:r>
            <a:r>
              <a:rPr lang="ru-RU" sz="2400" dirty="0">
                <a:solidFill>
                  <a:prstClr val="black"/>
                </a:solidFill>
              </a:rPr>
              <a:t> американских </a:t>
            </a:r>
            <a:r>
              <a:rPr lang="ru-RU" sz="2400" dirty="0" err="1">
                <a:solidFill>
                  <a:prstClr val="black"/>
                </a:solidFill>
              </a:rPr>
              <a:t>негров</a:t>
            </a:r>
            <a:r>
              <a:rPr lang="ru-RU" sz="2400" dirty="0">
                <a:solidFill>
                  <a:prstClr val="black"/>
                </a:solidFill>
              </a:rPr>
              <a:t>, появившегося задолго до джаза. В сущности, он оказывается аналогом баллад, завезенных переселенцами из Старого Света, но с характерными афроамериканскими чертами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432048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5150260"/>
      </p:ext>
    </p:extLst>
  </p:cSld>
  <p:clrMapOvr>
    <a:masterClrMapping/>
  </p:clrMapOvr>
  <p:transition spd="med" advClick="0" advTm="13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357818" y="2071678"/>
            <a:ext cx="3571900" cy="385765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  Со своей стороны, европейская музыка внесла свой богатый вклад в будущий синтез: мелодические построения с ведущим голосом,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  ладовые </a:t>
            </a:r>
            <a:r>
              <a:rPr lang="ru-RU" dirty="0" smtClean="0">
                <a:solidFill>
                  <a:schemeClr val="bg1"/>
                </a:solidFill>
              </a:rPr>
              <a:t>мажор-минорные </a:t>
            </a:r>
            <a:r>
              <a:rPr lang="ru-RU" dirty="0" smtClean="0">
                <a:solidFill>
                  <a:schemeClr val="bg1"/>
                </a:solidFill>
              </a:rPr>
              <a:t>стандарты,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  гармонические возможности и многое другое.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03" y="1916832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92862623"/>
      </p:ext>
    </p:extLst>
  </p:cSld>
  <p:clrMapOvr>
    <a:masterClrMapping/>
  </p:clrMapOvr>
  <p:transition spd="med" advClick="0" advTm="13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15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езентация к уроку - 'Джаз - искусство XX века'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Презентация к уроку - 'Джаз - искусство XX века'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Презентация к уроку - 'Джаз - искусство XX века'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1_Презентация к уроку - 'Джаз - искусство XX века'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2_Презентация к уроку - 'Джаз - искусство XX века'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Презентация к уроку - 'Джаз - искусство XX века'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Презентация к уроку - 'Джаз - искусство XX века'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Презентация к уроку - 'Джаз - искусство XX века'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Презентация к уроку - 'Джаз - искусство XX века'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Презентация к уроку - 'Джаз - искусство XX века'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Презентация к уроку - 'Джаз - искусство XX века'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Презентация к уроку - 'Джаз - искусство XX века'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Презентация к уроку - 'Джаз - искусство XX века'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250</Words>
  <Application>Microsoft Office PowerPoint</Application>
  <PresentationFormat>Экран (4:3)</PresentationFormat>
  <Paragraphs>45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13</vt:i4>
      </vt:variant>
      <vt:variant>
        <vt:lpstr>Заголовки слайдов</vt:lpstr>
      </vt:variant>
      <vt:variant>
        <vt:i4>15</vt:i4>
      </vt:variant>
    </vt:vector>
  </HeadingPairs>
  <TitlesOfParts>
    <vt:vector size="28" baseType="lpstr">
      <vt:lpstr>Презентация к уроку - 'Джаз - искусство XX века'</vt:lpstr>
      <vt:lpstr>1_Презентация к уроку - 'Джаз - искусство XX века'</vt:lpstr>
      <vt:lpstr>2_Презентация к уроку - 'Джаз - искусство XX века'</vt:lpstr>
      <vt:lpstr>3_Презентация к уроку - 'Джаз - искусство XX века'</vt:lpstr>
      <vt:lpstr>4_Презентация к уроку - 'Джаз - искусство XX века'</vt:lpstr>
      <vt:lpstr>5_Презентация к уроку - 'Джаз - искусство XX века'</vt:lpstr>
      <vt:lpstr>6_Презентация к уроку - 'Джаз - искусство XX века'</vt:lpstr>
      <vt:lpstr>7_Презентация к уроку - 'Джаз - искусство XX века'</vt:lpstr>
      <vt:lpstr>8_Презентация к уроку - 'Джаз - искусство XX века'</vt:lpstr>
      <vt:lpstr>9_Презентация к уроку - 'Джаз - искусство XX века'</vt:lpstr>
      <vt:lpstr>10_Презентация к уроку - 'Джаз - искусство XX века'</vt:lpstr>
      <vt:lpstr>11_Презентация к уроку - 'Джаз - искусство XX века'</vt:lpstr>
      <vt:lpstr>12_Презентация к уроку - 'Джаз - искусство XX века'</vt:lpstr>
      <vt:lpstr>Джаз-искусство XX века.</vt:lpstr>
      <vt:lpstr>Д Ж А З</vt:lpstr>
      <vt:lpstr>Возникновение </vt:lpstr>
      <vt:lpstr>Музыка для африканцев имеет в большей степени, чем для европейца, прикладное значение.</vt:lpstr>
      <vt:lpstr>Презентация PowerPoint</vt:lpstr>
      <vt:lpstr>Духовные песни негров</vt:lpstr>
      <vt:lpstr>Презентация PowerPoint</vt:lpstr>
      <vt:lpstr>Блюз</vt:lpstr>
      <vt:lpstr>Презентация PowerPoint</vt:lpstr>
      <vt:lpstr> Луи Армстронг</vt:lpstr>
      <vt:lpstr>Презентация PowerPoint</vt:lpstr>
      <vt:lpstr>Презентация PowerPoint</vt:lpstr>
      <vt:lpstr>Презентация PowerPoint</vt:lpstr>
      <vt:lpstr>Элла Фицджеральд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7</cp:revision>
  <dcterms:created xsi:type="dcterms:W3CDTF">2016-05-11T04:51:04Z</dcterms:created>
  <dcterms:modified xsi:type="dcterms:W3CDTF">2016-05-12T08:48:41Z</dcterms:modified>
</cp:coreProperties>
</file>