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i="1" cap="all" dirty="0"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  <a:latin typeface="Georgia"/>
              </a:rPr>
              <a:t>Музыкальная азбука</a:t>
            </a:r>
            <a:endParaRPr lang="ru-RU" sz="5400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17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</a:rPr>
              <a:t>Расположение нот на клавиатуре фортепиано</a:t>
            </a:r>
            <a:endParaRPr lang="ru-RU" sz="3200" i="1" dirty="0">
              <a:solidFill>
                <a:srgbClr val="C0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4904"/>
            <a:ext cx="828092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5640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602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71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4400" i="1" dirty="0">
                <a:solidFill>
                  <a:srgbClr val="04617B"/>
                </a:solidFill>
                <a:latin typeface="Georgia"/>
              </a:rPr>
              <a:t>Есть ли у музыки такие буквы, с помощью которых можно музыку записать?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Что такое азбука?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840090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1406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Кто из вас знает сколько нот в музыкальной азбуке? </a:t>
            </a:r>
          </a:p>
          <a:p>
            <a:r>
              <a:rPr lang="ru-RU" dirty="0"/>
              <a:t>А как называется музыкальная азбука?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>
                <a:solidFill>
                  <a:srgbClr val="C00000"/>
                </a:solidFill>
              </a:rPr>
              <a:t>Итальянцы назвали музыкальные буквы нотами.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73016"/>
            <a:ext cx="482453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1655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i="1" cap="all" dirty="0">
                <a:solidFill>
                  <a:srgbClr val="04617B"/>
                </a:solidFill>
                <a:effectLst>
                  <a:reflection blurRad="12700" stA="48000" endA="300" endPos="55000" dir="5400000" sy="-90000" algn="bl" rotWithShape="0"/>
                </a:effectLst>
                <a:latin typeface="Georgia"/>
              </a:rPr>
              <a:t>Ноты записываются на нотном </a:t>
            </a:r>
            <a:r>
              <a:rPr lang="ru-RU" sz="2400" i="1" cap="all" dirty="0" smtClean="0">
                <a:solidFill>
                  <a:srgbClr val="04617B"/>
                </a:solidFill>
                <a:effectLst>
                  <a:reflection blurRad="12700" stA="48000" endA="300" endPos="55000" dir="5400000" sy="-90000" algn="bl" rotWithShape="0"/>
                </a:effectLst>
                <a:latin typeface="Georgia"/>
              </a:rPr>
              <a:t>стане</a:t>
            </a:r>
            <a:br>
              <a:rPr lang="ru-RU" sz="2400" i="1" cap="all" dirty="0" smtClean="0">
                <a:solidFill>
                  <a:srgbClr val="04617B"/>
                </a:solidFill>
                <a:effectLst>
                  <a:reflection blurRad="12700" stA="48000" endA="300" endPos="55000" dir="5400000" sy="-90000" algn="bl" rotWithShape="0"/>
                </a:effectLst>
                <a:latin typeface="Georgia"/>
              </a:rPr>
            </a:br>
            <a:endParaRPr lang="ru-RU" sz="24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27280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561" y="4080483"/>
            <a:ext cx="6998815" cy="640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5013176"/>
            <a:ext cx="8424937" cy="828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0799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622057"/>
            <a:ext cx="7732381" cy="5041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Музыкальные </a:t>
            </a:r>
            <a:r>
              <a:rPr lang="ru-RU" sz="4000" b="1" i="1" dirty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ключи</a:t>
            </a:r>
            <a:r>
              <a:rPr lang="ru-RU" sz="4000" b="1" i="1" dirty="0" smtClean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4000" b="1" i="1" dirty="0" smtClean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Скрипичный  ключ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204864"/>
            <a:ext cx="4831507" cy="3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456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 flipV="1">
            <a:off x="872067" y="5877272"/>
            <a:ext cx="7408333" cy="5040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Музыкальные </a:t>
            </a:r>
            <a:r>
              <a:rPr lang="ru-RU" sz="3600" b="1" i="1" dirty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ключи.</a:t>
            </a:r>
            <a:br>
              <a:rPr lang="ru-RU" sz="3600" b="1" i="1" dirty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>
                <a:solidFill>
                  <a:srgbClr val="7030A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Басовый ключ</a:t>
            </a:r>
            <a:r>
              <a:rPr lang="ru-RU" sz="3600" b="1" i="1" dirty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122" name="Picture 2" descr="C:\Users\Музафер\Рабочий стол\3809401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292" y="2996952"/>
            <a:ext cx="5238096" cy="232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321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7"/>
            <a:ext cx="7408333" cy="3450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dirty="0">
                <a:solidFill>
                  <a:srgbClr val="B13F9A"/>
                </a:solidFill>
                <a:latin typeface="Times New Roman" pitchFamily="18" charset="0"/>
                <a:cs typeface="Times New Roman" pitchFamily="18" charset="0"/>
              </a:rPr>
              <a:t>Расположение</a:t>
            </a:r>
            <a:r>
              <a:rPr lang="ru-RU" sz="3600" b="1" i="1" dirty="0">
                <a:solidFill>
                  <a:srgbClr val="B13F9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нот на нотном стане.</a:t>
            </a:r>
            <a:endParaRPr lang="ru-RU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890838"/>
            <a:ext cx="6336704" cy="226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1441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62</TotalTime>
  <Words>58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Музыкальная азбука</vt:lpstr>
      <vt:lpstr>Презентация PowerPoint</vt:lpstr>
      <vt:lpstr>Что такое азбука?</vt:lpstr>
      <vt:lpstr>Презентация PowerPoint</vt:lpstr>
      <vt:lpstr>Итальянцы назвали музыкальные буквы нотами.</vt:lpstr>
      <vt:lpstr>Ноты записываются на нотном стане </vt:lpstr>
      <vt:lpstr> Музыкальные ключи. Скрипичный  ключ </vt:lpstr>
      <vt:lpstr> Музыкальные ключи. Басовый ключ </vt:lpstr>
      <vt:lpstr>Расположение  нот на нотном стане.</vt:lpstr>
      <vt:lpstr>Расположение нот на клавиатуре фортепиано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Музыкальная азбука</dc:title>
  <cp:lastModifiedBy>Пользователь Windows</cp:lastModifiedBy>
  <cp:revision>8</cp:revision>
  <dcterms:modified xsi:type="dcterms:W3CDTF">2016-11-22T06:34:09Z</dcterms:modified>
</cp:coreProperties>
</file>