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sldIdLst>
    <p:sldId id="256" r:id="rId3"/>
    <p:sldId id="258" r:id="rId4"/>
    <p:sldId id="260" r:id="rId5"/>
    <p:sldId id="259" r:id="rId6"/>
    <p:sldId id="262" r:id="rId7"/>
    <p:sldId id="274" r:id="rId8"/>
    <p:sldId id="266" r:id="rId9"/>
    <p:sldId id="267" r:id="rId10"/>
    <p:sldId id="273" r:id="rId11"/>
    <p:sldId id="275" r:id="rId12"/>
    <p:sldId id="268" r:id="rId13"/>
    <p:sldId id="269" r:id="rId14"/>
    <p:sldId id="263" r:id="rId15"/>
    <p:sldId id="278" r:id="rId16"/>
    <p:sldId id="279" r:id="rId17"/>
    <p:sldId id="261" r:id="rId18"/>
    <p:sldId id="265" r:id="rId19"/>
    <p:sldId id="277" r:id="rId20"/>
    <p:sldId id="264" r:id="rId21"/>
    <p:sldId id="270" r:id="rId22"/>
    <p:sldId id="271" r:id="rId23"/>
    <p:sldId id="272" r:id="rId24"/>
    <p:sldId id="276" r:id="rId25"/>
    <p:sldId id="280" r:id="rId26"/>
  </p:sldIdLst>
  <p:sldSz cx="9144000" cy="6858000" type="screen4x3"/>
  <p:notesSz cx="6858000" cy="9144000"/>
  <p:custDataLst>
    <p:custData r:id="rId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2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DE894-0B11-4A09-907F-F2E40C407D91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91DEC2-D634-4882-874F-E507FA4E53D3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DE894-0B11-4A09-907F-F2E40C407D91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1DEC2-D634-4882-874F-E507FA4E53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DE894-0B11-4A09-907F-F2E40C407D91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1DEC2-D634-4882-874F-E507FA4E53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DE894-0B11-4A09-907F-F2E40C407D91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91DEC2-D634-4882-874F-E507FA4E53D3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DE894-0B11-4A09-907F-F2E40C407D91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91DEC2-D634-4882-874F-E507FA4E53D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DE894-0B11-4A09-907F-F2E40C407D91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91DEC2-D634-4882-874F-E507FA4E53D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DE894-0B11-4A09-907F-F2E40C407D91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91DEC2-D634-4882-874F-E507FA4E53D3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DE894-0B11-4A09-907F-F2E40C407D91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91DEC2-D634-4882-874F-E507FA4E53D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DE894-0B11-4A09-907F-F2E40C407D91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91DEC2-D634-4882-874F-E507FA4E53D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DE894-0B11-4A09-907F-F2E40C407D91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91DEC2-D634-4882-874F-E507FA4E53D3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DE894-0B11-4A09-907F-F2E40C407D91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91DEC2-D634-4882-874F-E507FA4E53D3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5000">
              <a:schemeClr val="bg2">
                <a:lumMod val="75000"/>
              </a:schemeClr>
            </a:gs>
            <a:gs pos="71000">
              <a:schemeClr val="bg2">
                <a:lumMod val="40000"/>
                <a:lumOff val="60000"/>
              </a:schemeClr>
            </a:gs>
            <a:gs pos="97000">
              <a:schemeClr val="bg2">
                <a:lumMod val="75000"/>
              </a:schemeClr>
            </a:gs>
            <a:gs pos="86000">
              <a:schemeClr val="bg2">
                <a:lumMod val="7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6D9DE894-0B11-4A09-907F-F2E40C407D91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DF91DEC2-D634-4882-874F-E507FA4E53D3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79005" y="332656"/>
            <a:ext cx="50579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МБОУ «Новопокровская школа»</a:t>
            </a:r>
          </a:p>
          <a:p>
            <a:r>
              <a:rPr lang="ru-RU" sz="2400" dirty="0" smtClean="0"/>
              <a:t>   Красногвардейского района</a:t>
            </a:r>
          </a:p>
          <a:p>
            <a:r>
              <a:rPr lang="ru-RU" sz="2400" dirty="0" smtClean="0"/>
              <a:t>            Республики Крым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060848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              </a:t>
            </a:r>
            <a:r>
              <a:rPr lang="ru-RU" sz="3600" dirty="0" smtClean="0">
                <a:solidFill>
                  <a:srgbClr val="FFFF00"/>
                </a:solidFill>
              </a:rPr>
              <a:t>«Учителями славится Россия, ученики приносят славу  ей»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69772" y="3429000"/>
            <a:ext cx="31344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smtClean="0"/>
              <a:t>    Выполнила:</a:t>
            </a:r>
            <a:endParaRPr lang="ru-RU" sz="2400" dirty="0" smtClean="0"/>
          </a:p>
          <a:p>
            <a:r>
              <a:rPr lang="ru-RU" sz="2400" dirty="0"/>
              <a:t>у</a:t>
            </a:r>
            <a:r>
              <a:rPr lang="ru-RU" sz="2400" dirty="0" smtClean="0"/>
              <a:t>ченица 8 класса</a:t>
            </a:r>
          </a:p>
          <a:p>
            <a:r>
              <a:rPr lang="ru-RU" sz="2400" dirty="0" smtClean="0"/>
              <a:t>   Кваша Полина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3275856" y="6196662"/>
            <a:ext cx="36647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 Новопокровка, 2016 год</a:t>
            </a:r>
            <a:endParaRPr lang="ru-RU" sz="2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672408" y="5445223"/>
            <a:ext cx="5220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95000"/>
                  </a:schemeClr>
                </a:solidFill>
              </a:rPr>
              <a:t>Руководитель:  </a:t>
            </a:r>
            <a:r>
              <a:rPr lang="ru-RU" b="1" dirty="0">
                <a:solidFill>
                  <a:schemeClr val="tx1">
                    <a:lumMod val="95000"/>
                  </a:schemeClr>
                </a:solidFill>
              </a:rPr>
              <a:t>Глухова Раиса </a:t>
            </a:r>
            <a:r>
              <a:rPr lang="ru-RU" b="1" dirty="0" smtClean="0">
                <a:solidFill>
                  <a:schemeClr val="tx1">
                    <a:lumMod val="95000"/>
                  </a:schemeClr>
                </a:solidFill>
              </a:rPr>
              <a:t>Семёновна</a:t>
            </a:r>
            <a:endParaRPr lang="ru-RU" b="1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885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G:\Фото разные\9 мая 2015\Митинг Победы\P10101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67019"/>
            <a:ext cx="7344816" cy="5495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87524" y="250124"/>
            <a:ext cx="8208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Писатель-краевед  Валерий Владимирович </a:t>
            </a:r>
            <a:r>
              <a:rPr lang="ru-RU" sz="2000" b="1" dirty="0" err="1" smtClean="0">
                <a:solidFill>
                  <a:srgbClr val="FFFF00"/>
                </a:solidFill>
              </a:rPr>
              <a:t>Линевич</a:t>
            </a:r>
            <a:r>
              <a:rPr lang="ru-RU" sz="2000" b="1" dirty="0" smtClean="0">
                <a:solidFill>
                  <a:srgbClr val="FFFF00"/>
                </a:solidFill>
              </a:rPr>
              <a:t> рассказывает интересные факты из истории Новопокровки.</a:t>
            </a:r>
            <a:endParaRPr lang="ru-RU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53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777214"/>
            <a:ext cx="6863408" cy="6101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116632"/>
            <a:ext cx="8784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Участие в районном  конкурсе «Живая классика»</a:t>
            </a:r>
            <a:endParaRPr lang="ru-RU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5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980224"/>
            <a:ext cx="7596336" cy="56839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60593"/>
            <a:ext cx="862447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</a:rPr>
              <a:t>Радость победы участники конкурса разделят </a:t>
            </a:r>
          </a:p>
          <a:p>
            <a:r>
              <a:rPr lang="ru-RU" sz="2800" b="1" dirty="0" smtClean="0">
                <a:solidFill>
                  <a:srgbClr val="FFFF00"/>
                </a:solidFill>
              </a:rPr>
              <a:t>со своими наставниками!</a:t>
            </a:r>
            <a:endParaRPr lang="ru-RU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937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79770" y="11266"/>
            <a:ext cx="47282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FFFF00"/>
                </a:solidFill>
              </a:rPr>
              <a:t>Любые тождества решать,</a:t>
            </a:r>
            <a:r>
              <a:rPr lang="ru-RU" sz="2400" b="1" i="1" dirty="0" smtClean="0">
                <a:solidFill>
                  <a:srgbClr val="FFFF00"/>
                </a:solidFill>
              </a:rPr>
              <a:t/>
            </a:r>
            <a:br>
              <a:rPr lang="ru-RU" sz="2400" b="1" i="1" dirty="0" smtClean="0">
                <a:solidFill>
                  <a:srgbClr val="FFFF00"/>
                </a:solidFill>
              </a:rPr>
            </a:br>
            <a:r>
              <a:rPr lang="ru-RU" sz="2400" b="1" i="1" dirty="0">
                <a:solidFill>
                  <a:srgbClr val="FFFF00"/>
                </a:solidFill>
              </a:rPr>
              <a:t>Объём фигуры измерять…</a:t>
            </a:r>
            <a:r>
              <a:rPr lang="ru-RU" sz="2400" b="1" i="1" dirty="0" smtClean="0">
                <a:solidFill>
                  <a:srgbClr val="FFFF00"/>
                </a:solidFill>
              </a:rPr>
              <a:t/>
            </a:r>
            <a:br>
              <a:rPr lang="ru-RU" sz="2400" b="1" i="1" dirty="0" smtClean="0">
                <a:solidFill>
                  <a:srgbClr val="FFFF00"/>
                </a:solidFill>
              </a:rPr>
            </a:br>
            <a:r>
              <a:rPr lang="ru-RU" sz="2400" b="1" i="1" dirty="0">
                <a:solidFill>
                  <a:srgbClr val="FFFF00"/>
                </a:solidFill>
              </a:rPr>
              <a:t>Всему Вы нас здесь обучили –</a:t>
            </a:r>
            <a:r>
              <a:rPr lang="ru-RU" sz="2400" b="1" i="1" dirty="0" smtClean="0">
                <a:solidFill>
                  <a:srgbClr val="FFFF00"/>
                </a:solidFill>
              </a:rPr>
              <a:t/>
            </a:r>
            <a:br>
              <a:rPr lang="ru-RU" sz="2400" b="1" i="1" dirty="0" smtClean="0">
                <a:solidFill>
                  <a:srgbClr val="FFFF00"/>
                </a:solidFill>
              </a:rPr>
            </a:br>
            <a:r>
              <a:rPr lang="ru-RU" sz="2400" b="1" i="1" dirty="0">
                <a:solidFill>
                  <a:srgbClr val="FFFF00"/>
                </a:solidFill>
              </a:rPr>
              <a:t>Мы те уроки не забыли.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5576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pic>
        <p:nvPicPr>
          <p:cNvPr id="2050" name="Picture 2" descr="C:\Users\Виктор\Desktop\мы разные,но мы вместе\P901137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631" y="1542162"/>
            <a:ext cx="7087785" cy="531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6453336"/>
            <a:ext cx="8208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</a:t>
            </a:r>
            <a:r>
              <a:rPr lang="ru-RU" sz="2000" dirty="0" smtClean="0">
                <a:solidFill>
                  <a:srgbClr val="FFFF00"/>
                </a:solidFill>
              </a:rPr>
              <a:t>Спасибо Виктору Владимировичу за целеустремлённость.</a:t>
            </a:r>
            <a:endParaRPr lang="ru-RU" sz="2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57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G:\Фото разные\9 мая 2015\P101039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445" y="1124744"/>
            <a:ext cx="6876256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356463"/>
            <a:ext cx="89289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Учительнице украинского языка мой низкий поклон!</a:t>
            </a:r>
            <a:endParaRPr lang="ru-RU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730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pp.vk.me/c631416/v631416789/f89b/EKVXrMdjyO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7920"/>
            <a:ext cx="7344816" cy="5447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476672"/>
            <a:ext cx="8856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Украинские вечерницы подготовила учитель высшей категории – Мироненко Любовь Павловна.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3412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37928" y="12570"/>
            <a:ext cx="58681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FFFF00"/>
                </a:solidFill>
              </a:rPr>
              <a:t>Лёгкая походка, лёгкие движенья,</a:t>
            </a:r>
            <a:r>
              <a:rPr lang="ru-RU" sz="2000" b="1" i="1" dirty="0" smtClean="0">
                <a:solidFill>
                  <a:srgbClr val="FFFF00"/>
                </a:solidFill>
              </a:rPr>
              <a:t/>
            </a:r>
            <a:br>
              <a:rPr lang="ru-RU" sz="2000" b="1" i="1" dirty="0" smtClean="0">
                <a:solidFill>
                  <a:srgbClr val="FFFF00"/>
                </a:solidFill>
              </a:rPr>
            </a:br>
            <a:r>
              <a:rPr lang="ru-RU" sz="2000" b="1" i="1" dirty="0">
                <a:solidFill>
                  <a:srgbClr val="FFFF00"/>
                </a:solidFill>
              </a:rPr>
              <a:t>Много тренировок, после – выступленья.</a:t>
            </a:r>
            <a:r>
              <a:rPr lang="ru-RU" sz="2000" b="1" i="1" dirty="0" smtClean="0">
                <a:solidFill>
                  <a:srgbClr val="FFFF00"/>
                </a:solidFill>
              </a:rPr>
              <a:t/>
            </a:r>
            <a:br>
              <a:rPr lang="ru-RU" sz="2000" b="1" i="1" dirty="0" smtClean="0">
                <a:solidFill>
                  <a:srgbClr val="FFFF00"/>
                </a:solidFill>
              </a:rPr>
            </a:br>
            <a:r>
              <a:rPr lang="ru-RU" sz="2000" b="1" i="1" dirty="0">
                <a:solidFill>
                  <a:srgbClr val="FFFF00"/>
                </a:solidFill>
              </a:rPr>
              <a:t>Вы нас научили двигаться прекрасно.</a:t>
            </a:r>
            <a:r>
              <a:rPr lang="ru-RU" sz="2000" b="1" i="1" dirty="0" smtClean="0">
                <a:solidFill>
                  <a:srgbClr val="FFFF00"/>
                </a:solidFill>
              </a:rPr>
              <a:t/>
            </a:r>
            <a:br>
              <a:rPr lang="ru-RU" sz="2000" b="1" i="1" dirty="0" smtClean="0">
                <a:solidFill>
                  <a:srgbClr val="FFFF00"/>
                </a:solidFill>
              </a:rPr>
            </a:br>
            <a:r>
              <a:rPr lang="ru-RU" sz="2000" b="1" i="1" dirty="0">
                <a:solidFill>
                  <a:srgbClr val="FFFF00"/>
                </a:solidFill>
              </a:rPr>
              <a:t>В танцы мы влюбились всей душою страстно.</a:t>
            </a:r>
          </a:p>
        </p:txBody>
      </p:sp>
      <p:pic>
        <p:nvPicPr>
          <p:cNvPr id="3074" name="Picture 2" descr="C:\Users\Виктор\Desktop\мы разные,но мы вместе\P10100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58770"/>
            <a:ext cx="6984776" cy="466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6381328"/>
            <a:ext cx="74478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Я благодарна хореографу – </a:t>
            </a:r>
            <a:r>
              <a:rPr lang="ru-RU" dirty="0" err="1" smtClean="0"/>
              <a:t>Гусельниковой</a:t>
            </a:r>
            <a:r>
              <a:rPr lang="ru-RU" dirty="0" smtClean="0"/>
              <a:t> Наталье Виссарионовне.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8605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Виктор\Desktop\мы разные,но мы вместе\P1010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14" y="206641"/>
            <a:ext cx="8881281" cy="6660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67722" y="4975969"/>
            <a:ext cx="765626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Стократно люстры отражаются в паркете,</a:t>
            </a:r>
            <a:br>
              <a:rPr lang="ru-RU" sz="2400" b="1" dirty="0" smtClean="0">
                <a:solidFill>
                  <a:srgbClr val="FFFF00"/>
                </a:solidFill>
              </a:rPr>
            </a:br>
            <a:r>
              <a:rPr lang="ru-RU" sz="2400" b="1" dirty="0" smtClean="0">
                <a:solidFill>
                  <a:srgbClr val="FFFF00"/>
                </a:solidFill>
              </a:rPr>
              <a:t>Взметнулся к ним мазурки звук, летящий смело,</a:t>
            </a:r>
            <a:br>
              <a:rPr lang="ru-RU" sz="2400" b="1" dirty="0" smtClean="0">
                <a:solidFill>
                  <a:srgbClr val="FFFF00"/>
                </a:solidFill>
              </a:rPr>
            </a:br>
            <a:r>
              <a:rPr lang="ru-RU" sz="2400" b="1" dirty="0" smtClean="0">
                <a:solidFill>
                  <a:srgbClr val="FFFF00"/>
                </a:solidFill>
              </a:rPr>
              <a:t>Ещё пленительней в искристо-ярком свете,</a:t>
            </a:r>
            <a:br>
              <a:rPr lang="ru-RU" sz="2400" b="1" dirty="0" smtClean="0">
                <a:solidFill>
                  <a:srgbClr val="FFFF00"/>
                </a:solidFill>
              </a:rPr>
            </a:br>
            <a:r>
              <a:rPr lang="ru-RU" sz="2400" b="1" dirty="0" smtClean="0">
                <a:solidFill>
                  <a:srgbClr val="FFFF00"/>
                </a:solidFill>
              </a:rPr>
              <a:t>Изящность дам и элегантность кавалеров...</a:t>
            </a:r>
            <a:r>
              <a:rPr lang="ru-RU" sz="2400" dirty="0">
                <a:solidFill>
                  <a:srgbClr val="FFFF00"/>
                </a:solidFill>
              </a:rPr>
              <a:t/>
            </a:r>
            <a:br>
              <a:rPr lang="ru-RU" sz="2400" dirty="0">
                <a:solidFill>
                  <a:srgbClr val="FFFF00"/>
                </a:solidFill>
              </a:rPr>
            </a:br>
            <a:endParaRPr lang="ru-RU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74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ia100.mycdn.me/image?t=3&amp;bid=812780157702&amp;id=812780157702&amp;plc=WEB&amp;tkn=*svfG0LtrvTRnHTgoeZc4G5seHU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0728"/>
            <a:ext cx="8856984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75656" y="116632"/>
            <a:ext cx="67687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В любимом танце мы выражаем благодарность всем, кто нас ведёт к победе.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7307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Полина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08720"/>
            <a:ext cx="7884627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53601"/>
            <a:ext cx="8712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                     Памяти павших будем достойны!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073457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296972"/>
            <a:ext cx="66967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 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127620" y="211137"/>
            <a:ext cx="88569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Меня зовут </a:t>
            </a:r>
            <a:r>
              <a:rPr lang="ru-RU" dirty="0"/>
              <a:t>К</a:t>
            </a:r>
            <a:r>
              <a:rPr lang="ru-RU" dirty="0" smtClean="0"/>
              <a:t>ваша Полина. Я учусь в 8 классе. В школе я стараюсь учится на «отлично» и у меня это получается. Я принимала участие во многих олимпиадах и конкурсах, где занимала призовые места. Ещё я посещаю танцевальные кружки «</a:t>
            </a:r>
            <a:r>
              <a:rPr lang="ru-RU" dirty="0" err="1" smtClean="0"/>
              <a:t>Крымуша</a:t>
            </a:r>
            <a:r>
              <a:rPr lang="ru-RU" dirty="0" smtClean="0"/>
              <a:t>» и «</a:t>
            </a:r>
            <a:r>
              <a:rPr lang="ru-RU" dirty="0" err="1" smtClean="0"/>
              <a:t>Мр</a:t>
            </a:r>
            <a:r>
              <a:rPr lang="en-US" dirty="0" smtClean="0"/>
              <a:t>i</a:t>
            </a:r>
            <a:r>
              <a:rPr lang="ru-RU" dirty="0" smtClean="0"/>
              <a:t>я.</a:t>
            </a:r>
            <a:endParaRPr lang="ru-RU" dirty="0"/>
          </a:p>
        </p:txBody>
      </p:sp>
      <p:sp>
        <p:nvSpPr>
          <p:cNvPr id="10" name="AutoShape 2" descr="https://ia124.mycdn.me/image?t=3&amp;bid=812262320587&amp;id=812262320587&amp;plc=WEB&amp;tkn=*75dW9Qm4FuPb7mBU3OvjyjzXVp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4" descr="https://ia124.mycdn.me/image?t=3&amp;bid=812262320587&amp;id=812262320587&amp;plc=WEB&amp;tkn=*75dW9Qm4FuPb7mBU3OvjyjzXVp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6" descr="https://ia124.mycdn.me/image?t=3&amp;bid=812262320331&amp;id=812262320331&amp;plc=WEB&amp;tkn=*VkT2ZtnrOmnBKQ2kMNal5CZ4y-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8" descr="https://ia124.mycdn.me/image?t=3&amp;bid=812262320331&amp;id=812262320331&amp;plc=WEB&amp;tkn=*VkT2ZtnrOmnBKQ2kMNal5CZ4y-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8" name="Picture 10" descr="http://cs624220.vk.me/v624220939/529e2/yjQWp3J469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42" y="1665466"/>
            <a:ext cx="8294940" cy="49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78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Фото разные\9 мая 2015\P101037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01815"/>
            <a:ext cx="6840760" cy="511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496" y="116632"/>
            <a:ext cx="88569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Я и сестра Вика гордимся нашей бабушкой - ветераном труда Кваша Любовью Константиновной.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50063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G:\Фото разные\9 мая 2015\P10103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348880"/>
            <a:ext cx="5475165" cy="409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01432" y="476672"/>
            <a:ext cx="85436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Я помню, я горжусь, что мой прадед , Мироненко Константин Яковлевич, защищал нашу Родину в годы Великой Отечественной войны.</a:t>
            </a:r>
            <a:endParaRPr lang="ru-RU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995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G:\Фото разные\9 мая 2015\P10103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80728"/>
            <a:ext cx="6912768" cy="501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7784" y="188640"/>
            <a:ext cx="34307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9 мая 2015 года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248" y="5994345"/>
            <a:ext cx="9143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Наши родители и учителя передали нам святой завет:  «Быть достойными наследниками   Победы</a:t>
            </a:r>
            <a:r>
              <a:rPr lang="ru-RU" b="1" dirty="0" smtClean="0"/>
              <a:t>!» В моём сердце любовь и благодарность…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1938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uld5.mycdn.me/image?t=3&amp;bid=804606703967&amp;id=804606703967&amp;plc=WEB&amp;tkn=*0J8B4GxKRKEyk2LFGlQ-u6kc1z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0" y="332656"/>
            <a:ext cx="8910736" cy="5335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43608" y="5229200"/>
            <a:ext cx="70567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FF00"/>
                </a:solidFill>
              </a:rPr>
              <a:t>Учителя России - это гордость наша,</a:t>
            </a:r>
            <a:br>
              <a:rPr lang="ru-RU" sz="2400" b="1" dirty="0">
                <a:solidFill>
                  <a:srgbClr val="FFFF00"/>
                </a:solidFill>
              </a:rPr>
            </a:br>
            <a:r>
              <a:rPr lang="ru-RU" sz="2400" b="1" dirty="0">
                <a:solidFill>
                  <a:srgbClr val="FFFF00"/>
                </a:solidFill>
              </a:rPr>
              <a:t>Гордиться вами будем мы всегда</a:t>
            </a:r>
            <a:br>
              <a:rPr lang="ru-RU" sz="2400" b="1" dirty="0">
                <a:solidFill>
                  <a:srgbClr val="FFFF00"/>
                </a:solidFill>
              </a:rPr>
            </a:br>
            <a:r>
              <a:rPr lang="ru-RU" sz="2400" b="1" dirty="0">
                <a:solidFill>
                  <a:srgbClr val="FFFF00"/>
                </a:solidFill>
              </a:rPr>
              <a:t>От первых классов и до классов старших</a:t>
            </a:r>
            <a:br>
              <a:rPr lang="ru-RU" sz="2400" b="1" dirty="0">
                <a:solidFill>
                  <a:srgbClr val="FFFF00"/>
                </a:solidFill>
              </a:rPr>
            </a:br>
            <a:r>
              <a:rPr lang="ru-RU" sz="2400" b="1" dirty="0">
                <a:solidFill>
                  <a:srgbClr val="FFFF00"/>
                </a:solidFill>
              </a:rPr>
              <a:t>Ученики вас не з</a:t>
            </a:r>
            <a:r>
              <a:rPr lang="ru-RU" sz="2400" b="1" dirty="0" smtClean="0">
                <a:solidFill>
                  <a:srgbClr val="FFFF00"/>
                </a:solidFill>
              </a:rPr>
              <a:t>абудут никогда.</a:t>
            </a:r>
            <a:endParaRPr lang="ru-RU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208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7" y="620688"/>
            <a:ext cx="882047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Тема моей презентации: «Спасибо учителю за мои успехи» я считаю очень актуальной. Социальная важность презентации в том, что под благоприятным влиянием умных, добрых наставников и мы совершенствуемся. За хорошим учителем хочется войти в его мир. Я благодарна своей маме за то, что она всегда рядом со мной. Мои любимые учителя помогли найти мне в жизни тот путь, который раскрывает мои лучшие качества. </a:t>
            </a:r>
          </a:p>
          <a:p>
            <a:r>
              <a:rPr lang="ru-RU" sz="2400" b="1" dirty="0" smtClean="0">
                <a:solidFill>
                  <a:srgbClr val="FFFF00"/>
                </a:solidFill>
              </a:rPr>
              <a:t>Я уверена, что пройдут годы, многое изменится, я стану взрослой, вернусь в родные стены своей школы и с ещё большей благодарностью встречу глаза своих наставников. Я никогда не забуду своих учителей, открывавших мне дорогу в жизнь!</a:t>
            </a:r>
            <a:endParaRPr lang="ru-RU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763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http://cs623125.vk.me/v623125446/5bb80/s4fQ-zQc2v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352" y="4147339"/>
            <a:ext cx="4561763" cy="2567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cs630219.vk.me/v630219080/19cdf/qp8SbFiDHB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34" y="685184"/>
            <a:ext cx="1671496" cy="2969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cs630219.vk.me/v630219080/19ce9/IHxUSlKuQw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1083" y="636995"/>
            <a:ext cx="1698622" cy="3017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44417" y="118302"/>
            <a:ext cx="60051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Некоторые из моих наград</a:t>
            </a:r>
            <a:endParaRPr lang="ru-RU" sz="3600" dirty="0"/>
          </a:p>
        </p:txBody>
      </p:sp>
      <p:pic>
        <p:nvPicPr>
          <p:cNvPr id="3080" name="Picture 8" descr="http://cs630219.vk.me/v630219080/19cf3/WZEaogulJnY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731144"/>
            <a:ext cx="1619752" cy="287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392712" y="3501008"/>
            <a:ext cx="77512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Наш танцевальный коллектив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66144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4988" y="6488668"/>
            <a:ext cx="8568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Мою первую учительницу зовут Зубрёва Светлана Александровна. 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11960" y="586837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>
                <a:solidFill>
                  <a:srgbClr val="FFFF00"/>
                </a:solidFill>
              </a:rPr>
              <a:t>Учительница первая моя,</a:t>
            </a:r>
            <a:r>
              <a:rPr lang="ru-RU" b="1" i="1" dirty="0" smtClean="0">
                <a:solidFill>
                  <a:srgbClr val="FFFF00"/>
                </a:solidFill>
              </a:rPr>
              <a:t/>
            </a:r>
            <a:br>
              <a:rPr lang="ru-RU" b="1" i="1" dirty="0" smtClean="0">
                <a:solidFill>
                  <a:srgbClr val="FFFF00"/>
                </a:solidFill>
              </a:rPr>
            </a:br>
            <a:r>
              <a:rPr lang="ru-RU" b="1" i="1" dirty="0">
                <a:solidFill>
                  <a:srgbClr val="FFFF00"/>
                </a:solidFill>
              </a:rPr>
              <a:t>Улыбка Ваша сердце согревает,</a:t>
            </a:r>
            <a:r>
              <a:rPr lang="ru-RU" b="1" i="1" dirty="0" smtClean="0">
                <a:solidFill>
                  <a:srgbClr val="FFFF00"/>
                </a:solidFill>
              </a:rPr>
              <a:t/>
            </a:r>
            <a:br>
              <a:rPr lang="ru-RU" b="1" i="1" dirty="0" smtClean="0">
                <a:solidFill>
                  <a:srgbClr val="FFFF00"/>
                </a:solidFill>
              </a:rPr>
            </a:br>
            <a:r>
              <a:rPr lang="ru-RU" b="1" i="1" dirty="0">
                <a:solidFill>
                  <a:srgbClr val="FFFF00"/>
                </a:solidFill>
              </a:rPr>
              <a:t>И, если в чём-то сомневаюсь я,</a:t>
            </a:r>
            <a:r>
              <a:rPr lang="ru-RU" b="1" i="1" dirty="0" smtClean="0">
                <a:solidFill>
                  <a:srgbClr val="FFFF00"/>
                </a:solidFill>
              </a:rPr>
              <a:t/>
            </a:r>
            <a:br>
              <a:rPr lang="ru-RU" b="1" i="1" dirty="0" smtClean="0">
                <a:solidFill>
                  <a:srgbClr val="FFFF00"/>
                </a:solidFill>
              </a:rPr>
            </a:br>
            <a:r>
              <a:rPr lang="ru-RU" b="1" i="1" dirty="0">
                <a:solidFill>
                  <a:srgbClr val="FFFF00"/>
                </a:solidFill>
              </a:rPr>
              <a:t>Мне Ваше наставленье помогает</a:t>
            </a:r>
            <a:r>
              <a:rPr lang="ru-RU" b="1" dirty="0">
                <a:solidFill>
                  <a:srgbClr val="FFFF00"/>
                </a:solidFill>
              </a:rPr>
              <a:t>.</a:t>
            </a:r>
            <a:endParaRPr lang="ru-RU" b="1" i="1" dirty="0">
              <a:solidFill>
                <a:srgbClr val="FFFF00"/>
              </a:solidFill>
            </a:endParaRPr>
          </a:p>
        </p:txBody>
      </p:sp>
      <p:pic>
        <p:nvPicPr>
          <p:cNvPr id="6" name="Picture 3" descr="G:\Фото разные\9 мая 2015\P101039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008432"/>
            <a:ext cx="5987605" cy="4480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5861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7518" y="188640"/>
            <a:ext cx="474521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FFFF00"/>
                </a:solidFill>
              </a:rPr>
              <a:t>Вы – главнейший учитель для каждого,</a:t>
            </a:r>
            <a:br>
              <a:rPr lang="ru-RU" b="1" i="1" dirty="0" smtClean="0">
                <a:solidFill>
                  <a:srgbClr val="FFFF00"/>
                </a:solidFill>
              </a:rPr>
            </a:br>
            <a:r>
              <a:rPr lang="ru-RU" b="1" i="1" dirty="0" smtClean="0">
                <a:solidFill>
                  <a:srgbClr val="FFFF00"/>
                </a:solidFill>
              </a:rPr>
              <a:t>Труд нелегкий возложен на Вас.</a:t>
            </a:r>
            <a:br>
              <a:rPr lang="ru-RU" b="1" i="1" dirty="0" smtClean="0">
                <a:solidFill>
                  <a:srgbClr val="FFFF00"/>
                </a:solidFill>
              </a:rPr>
            </a:br>
            <a:r>
              <a:rPr lang="ru-RU" b="1" i="1" dirty="0" smtClean="0">
                <a:solidFill>
                  <a:srgbClr val="FFFF00"/>
                </a:solidFill>
              </a:rPr>
              <a:t>Ведь не просто руководителю классному</a:t>
            </a:r>
            <a:br>
              <a:rPr lang="ru-RU" b="1" i="1" dirty="0" smtClean="0">
                <a:solidFill>
                  <a:srgbClr val="FFFF00"/>
                </a:solidFill>
              </a:rPr>
            </a:br>
            <a:r>
              <a:rPr lang="ru-RU" b="1" i="1" dirty="0" smtClean="0">
                <a:solidFill>
                  <a:srgbClr val="FFFF00"/>
                </a:solidFill>
              </a:rPr>
              <a:t>Быть ответственным за весь наш класс.</a:t>
            </a:r>
            <a:endParaRPr lang="ru-RU" b="1" i="1" dirty="0">
              <a:solidFill>
                <a:srgbClr val="FFFF00"/>
              </a:solidFill>
            </a:endParaRPr>
          </a:p>
        </p:txBody>
      </p:sp>
      <p:pic>
        <p:nvPicPr>
          <p:cNvPr id="1026" name="Picture 2" descr="C:\Users\Виктор\Desktop\мы разные,но мы вместе\P90113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7949382" cy="4971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163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G:\Фото разные\8 марта 15 г Живая классика\P10102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92560"/>
            <a:ext cx="7313859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155388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Наша Раиса Семёновна  - активный участник всех мероприятий .(7 класс)</a:t>
            </a:r>
            <a:endParaRPr lang="ru-RU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992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Виктор\Desktop\мы разные,но мы вместе\IMG_20150901_0834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764704"/>
            <a:ext cx="4495428" cy="5993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224878"/>
            <a:ext cx="71016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Одноклассники всегда разделяют мой успех!</a:t>
            </a:r>
            <a:endParaRPr lang="ru-RU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060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Виктор\Desktop\мы разные,но мы вместе\14411096647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793408"/>
            <a:ext cx="4392488" cy="5856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63688" y="116632"/>
            <a:ext cx="58224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FFFF00"/>
                </a:solidFill>
              </a:rPr>
              <a:t>Мы разные, но мы вместе!</a:t>
            </a:r>
            <a:endParaRPr lang="ru-RU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02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:\Фото разные\8 марта 15 г Живая классика\P10102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93"/>
            <a:ext cx="9144000" cy="6842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99592" y="280267"/>
            <a:ext cx="804899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         Конкурс «А ну-ка, девушки»</a:t>
            </a:r>
          </a:p>
          <a:p>
            <a:r>
              <a:rPr lang="ru-RU" sz="2800" dirty="0" smtClean="0"/>
              <a:t>Маленькая победа – шаг к новым свершениям.</a:t>
            </a:r>
          </a:p>
        </p:txBody>
      </p:sp>
    </p:spTree>
    <p:extLst>
      <p:ext uri="{BB962C8B-B14F-4D97-AF65-F5344CB8AC3E}">
        <p14:creationId xmlns:p14="http://schemas.microsoft.com/office/powerpoint/2010/main" val="106895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version>
  <revision id="1.1.53290.0"/>
</version>
</file>

<file path=customXml/itemProps1.xml><?xml version="1.0" encoding="utf-8"?>
<ds:datastoreItem xmlns:ds="http://schemas.openxmlformats.org/officeDocument/2006/customXml" ds:itemID="{6F45B090-02B5-419E-A995-DF4219AF7EA2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333</TotalTime>
  <Words>447</Words>
  <Application>Microsoft Office PowerPoint</Application>
  <PresentationFormat>Экран (4:3)</PresentationFormat>
  <Paragraphs>41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Базовая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Deafult User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Deafult User</dc:creator>
  <cp:lastModifiedBy>Пользователь Windows</cp:lastModifiedBy>
  <cp:revision>39</cp:revision>
  <dcterms:created xsi:type="dcterms:W3CDTF">2016-02-28T06:09:52Z</dcterms:created>
  <dcterms:modified xsi:type="dcterms:W3CDTF">2016-06-21T12:30:56Z</dcterms:modified>
</cp:coreProperties>
</file>