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27.03.2017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1.png"/><Relationship Id="rId5" Type="http://schemas.openxmlformats.org/officeDocument/2006/relationships/image" Target="../media/image20.jpe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779912" y="836712"/>
            <a:ext cx="5112568" cy="4182806"/>
          </a:xfrm>
        </p:spPr>
        <p:txBody>
          <a:bodyPr>
            <a:normAutofit/>
          </a:bodyPr>
          <a:lstStyle/>
          <a:p>
            <a:r>
              <a:rPr lang="ru-RU" b="1" i="1" kern="0" cap="none" dirty="0" err="1"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М.И.Глинка</a:t>
            </a:r>
            <a:r>
              <a:rPr lang="ru-RU" b="1" i="1" kern="0" cap="none" dirty="0"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 </a:t>
            </a:r>
            <a:br>
              <a:rPr lang="ru-RU" b="1" i="1" kern="0" cap="none" dirty="0"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b="1" i="1" kern="0" cap="none" dirty="0"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Опера </a:t>
            </a:r>
            <a:br>
              <a:rPr lang="ru-RU" b="1" i="1" kern="0" cap="none" dirty="0"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</a:br>
            <a:r>
              <a:rPr lang="ru-RU" b="1" i="1" kern="0" cap="none" dirty="0">
                <a:solidFill>
                  <a:srgbClr val="002060"/>
                </a:solidFill>
                <a:effectLst/>
                <a:latin typeface="Arial Unicode MS" pitchFamily="34" charset="-128"/>
                <a:ea typeface="Arial Unicode MS" pitchFamily="34" charset="-128"/>
                <a:cs typeface="Arial Unicode MS" pitchFamily="34" charset="-128"/>
              </a:rPr>
              <a:t>«Руслан и Людмила»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4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0825" y="188913"/>
            <a:ext cx="3344863" cy="4464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 cmpd="thickThin" algn="ctr">
                <a:solidFill>
                  <a:srgbClr val="FF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3983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solidFill>
                  <a:srgbClr val="0070C0"/>
                </a:solidFill>
              </a:rPr>
              <a:t>                     Ария </a:t>
            </a:r>
            <a:r>
              <a:rPr lang="ru-RU" i="1" dirty="0">
                <a:solidFill>
                  <a:srgbClr val="0070C0"/>
                </a:solidFill>
              </a:rPr>
              <a:t>Руслана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5122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6282" y="1554163"/>
            <a:ext cx="6783835" cy="45259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52390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                </a:t>
            </a:r>
            <a:r>
              <a:rPr lang="ru-RU" i="1" dirty="0" err="1" smtClean="0">
                <a:solidFill>
                  <a:srgbClr val="0070C0"/>
                </a:solidFill>
              </a:rPr>
              <a:t>Кавантина</a:t>
            </a:r>
            <a:r>
              <a:rPr lang="ru-RU" i="1" dirty="0" smtClean="0">
                <a:solidFill>
                  <a:srgbClr val="0070C0"/>
                </a:solidFill>
              </a:rPr>
              <a:t> </a:t>
            </a:r>
            <a:r>
              <a:rPr lang="ru-RU" i="1" dirty="0">
                <a:solidFill>
                  <a:srgbClr val="0070C0"/>
                </a:solidFill>
              </a:rPr>
              <a:t>Людмилы</a:t>
            </a:r>
            <a:endParaRPr lang="ru-RU" dirty="0">
              <a:solidFill>
                <a:srgbClr val="0070C0"/>
              </a:solidFill>
            </a:endParaRPr>
          </a:p>
        </p:txBody>
      </p:sp>
      <p:pic>
        <p:nvPicPr>
          <p:cNvPr id="4" name="Picture 3" descr="C:\Users\Супер\Desktop\Оркестр РНИ\259800_photo.jpe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07173" y="1554163"/>
            <a:ext cx="6882053" cy="45259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7189803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/>
              <a:t>                   </a:t>
            </a:r>
            <a:r>
              <a:rPr lang="ru-RU" i="1" dirty="0" smtClean="0">
                <a:solidFill>
                  <a:srgbClr val="002060"/>
                </a:solidFill>
              </a:rPr>
              <a:t>Рондо </a:t>
            </a:r>
            <a:r>
              <a:rPr lang="ru-RU" i="1" dirty="0" err="1">
                <a:solidFill>
                  <a:srgbClr val="002060"/>
                </a:solidFill>
              </a:rPr>
              <a:t>Фарлафа</a:t>
            </a:r>
            <a:endParaRPr lang="ru-RU" dirty="0">
              <a:solidFill>
                <a:srgbClr val="002060"/>
              </a:solidFill>
            </a:endParaRPr>
          </a:p>
        </p:txBody>
      </p:sp>
      <p:pic>
        <p:nvPicPr>
          <p:cNvPr id="4" name="Picture 2" descr="C:\Users\Супер\Desktop\Оркестр РНИ\ratmir_krapivin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259632" y="1556792"/>
            <a:ext cx="6792772" cy="45259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1745927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 smtClean="0">
                <a:cs typeface="Arial" pitchFamily="34" charset="0"/>
              </a:rPr>
              <a:t>                   </a:t>
            </a:r>
            <a:r>
              <a:rPr lang="ru-RU" i="1" dirty="0" smtClean="0">
                <a:solidFill>
                  <a:srgbClr val="7030A0"/>
                </a:solidFill>
                <a:cs typeface="Arial" pitchFamily="34" charset="0"/>
              </a:rPr>
              <a:t>Марш </a:t>
            </a:r>
            <a:r>
              <a:rPr lang="ru-RU" i="1" dirty="0">
                <a:solidFill>
                  <a:srgbClr val="7030A0"/>
                </a:solidFill>
                <a:cs typeface="Arial" pitchFamily="34" charset="0"/>
              </a:rPr>
              <a:t>Черномора</a:t>
            </a:r>
            <a:endParaRPr lang="ru-RU" dirty="0">
              <a:solidFill>
                <a:srgbClr val="7030A0"/>
              </a:solidFill>
            </a:endParaRPr>
          </a:p>
        </p:txBody>
      </p:sp>
      <p:pic>
        <p:nvPicPr>
          <p:cNvPr id="4" name="Picture 2" descr="C:\Users\Супер\Desktop\Оркестр РНИ\glinka_ruslan_i_ludmila_2_dejstvie_arii_ruslana_daj_perun_bulatnij_mech_i_o_ludmil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691862" y="1554163"/>
            <a:ext cx="5912675" cy="45259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168937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1488" y="1302987"/>
            <a:ext cx="2639797" cy="36762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688" y="3363421"/>
            <a:ext cx="2401887" cy="324326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6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57875" y="0"/>
            <a:ext cx="3286125" cy="32670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 cmpd="thickThin" algn="ctr">
                <a:solidFill>
                  <a:srgbClr val="FF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7" name="Picture 8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186609"/>
            <a:ext cx="2876550" cy="35851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 cmpd="thickThin" algn="ctr">
                <a:solidFill>
                  <a:srgbClr val="FF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170" y="188640"/>
            <a:ext cx="2882900" cy="287883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68063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C:\Users\Супер\Desktop\Оркестр РНИ\1357879318_420274843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71637" y="116633"/>
            <a:ext cx="5953125" cy="331157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91680" y="3645024"/>
            <a:ext cx="5839544" cy="2664296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04328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2323728"/>
          </a:xfrm>
        </p:spPr>
        <p:txBody>
          <a:bodyPr>
            <a:normAutofit/>
          </a:bodyPr>
          <a:lstStyle/>
          <a:p>
            <a:r>
              <a:rPr lang="ru-RU" sz="2400" i="1" kern="0" cap="none" dirty="0">
                <a:solidFill>
                  <a:srgbClr val="000000"/>
                </a:solidFill>
                <a:effectLst/>
                <a:latin typeface="Arial"/>
                <a:ea typeface="+mn-ea"/>
                <a:cs typeface="+mn-cs"/>
              </a:rPr>
              <a:t> </a:t>
            </a:r>
            <a:r>
              <a:rPr lang="ru-RU" sz="2400" b="1" i="1" kern="0" cap="none" dirty="0">
                <a:solidFill>
                  <a:srgbClr val="C00000"/>
                </a:solidFill>
                <a:effectLst/>
                <a:latin typeface="Arial"/>
                <a:ea typeface="+mn-ea"/>
                <a:cs typeface="+mn-cs"/>
              </a:rPr>
              <a:t>Многие русские композиторы в своих произведениях обращались к сказочным темам. Сказки и песни всегда были душой народа. Именно в сказке народ высказывал светлую мечту о лучшей доле, о торжестве правды и победе добра над злом.</a:t>
            </a:r>
            <a:endParaRPr lang="ru-RU" sz="2400" i="1" dirty="0">
              <a:solidFill>
                <a:srgbClr val="C00000"/>
              </a:solidFill>
            </a:endParaRPr>
          </a:p>
        </p:txBody>
      </p:sp>
      <p:pic>
        <p:nvPicPr>
          <p:cNvPr id="4" name="Picture 9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0" y="3140968"/>
            <a:ext cx="4724400" cy="36004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 cmpd="thickThin" algn="ctr">
                <a:solidFill>
                  <a:srgbClr val="FF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542784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i="1" dirty="0">
                <a:solidFill>
                  <a:srgbClr val="C00000"/>
                </a:solidFill>
                <a:latin typeface="Arial" charset="0"/>
              </a:rPr>
              <a:t>Михаил Иванович Глинка</a:t>
            </a:r>
            <a:endParaRPr lang="ru-RU" i="1" dirty="0">
              <a:solidFill>
                <a:srgbClr val="C00000"/>
              </a:solidFill>
            </a:endParaRPr>
          </a:p>
        </p:txBody>
      </p:sp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1340768"/>
            <a:ext cx="3874783" cy="45259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3707904" y="2274838"/>
            <a:ext cx="5328592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r" eaLnBrk="0" fontAlgn="base" hangingPunct="0">
              <a:spcBef>
                <a:spcPct val="20000"/>
              </a:spcBef>
              <a:spcAft>
                <a:spcPct val="0"/>
              </a:spcAft>
              <a:buClr>
                <a:srgbClr val="0066FF"/>
              </a:buClr>
            </a:pPr>
            <a:r>
              <a:rPr lang="ru-RU" sz="3600" b="1" kern="0" dirty="0">
                <a:solidFill>
                  <a:srgbClr val="00B050"/>
                </a:solidFill>
                <a:latin typeface="Monotype Corsiva" pitchFamily="66" charset="0"/>
              </a:rPr>
              <a:t>Музыку сочиняет народ. </a:t>
            </a:r>
            <a:r>
              <a:rPr lang="ru-RU" sz="3600" b="1" kern="0" dirty="0" smtClean="0">
                <a:solidFill>
                  <a:srgbClr val="00B050"/>
                </a:solidFill>
                <a:latin typeface="Monotype Corsiva" pitchFamily="66" charset="0"/>
              </a:rPr>
              <a:t>                </a:t>
            </a:r>
            <a:r>
              <a:rPr lang="ru-RU" sz="3600" b="1" kern="0" dirty="0">
                <a:solidFill>
                  <a:srgbClr val="00B050"/>
                </a:solidFill>
                <a:latin typeface="Monotype Corsiva" pitchFamily="66" charset="0"/>
              </a:rPr>
              <a:t>Мы, композиторы, только аранжируем её…</a:t>
            </a:r>
          </a:p>
        </p:txBody>
      </p:sp>
    </p:spTree>
    <p:extLst>
      <p:ext uri="{BB962C8B-B14F-4D97-AF65-F5344CB8AC3E}">
        <p14:creationId xmlns:p14="http://schemas.microsoft.com/office/powerpoint/2010/main" val="2534595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499992" y="457200"/>
            <a:ext cx="4491608" cy="838200"/>
          </a:xfrm>
        </p:spPr>
        <p:txBody>
          <a:bodyPr>
            <a:normAutofit/>
          </a:bodyPr>
          <a:lstStyle/>
          <a:p>
            <a:r>
              <a:rPr lang="ru-RU" sz="2400" i="1" dirty="0">
                <a:solidFill>
                  <a:srgbClr val="00B050"/>
                </a:solidFill>
              </a:rPr>
              <a:t>История возникновения оперы</a:t>
            </a:r>
          </a:p>
        </p:txBody>
      </p:sp>
      <p:pic>
        <p:nvPicPr>
          <p:cNvPr id="4" name="Picture 2" descr="C:\Users\Супер\Desktop\Оркестр РНИ\pushkin-a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107504" y="1"/>
            <a:ext cx="3744416" cy="378903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6" name="Прямоугольник 5"/>
          <p:cNvSpPr/>
          <p:nvPr/>
        </p:nvSpPr>
        <p:spPr>
          <a:xfrm>
            <a:off x="611560" y="3933056"/>
            <a:ext cx="7488831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i="1" dirty="0"/>
              <a:t> </a:t>
            </a:r>
            <a:r>
              <a:rPr lang="ru-RU" sz="2400" b="1" i="1" dirty="0">
                <a:solidFill>
                  <a:srgbClr val="002060"/>
                </a:solidFill>
              </a:rPr>
              <a:t>Ещё при жизни А.С. Пушкина М.И. Глинка задумал оперу по его юношеской поэме «Руслан и Людмила» (1820). Великий поэт заинтересовался этим замыслом и даже принял участие в обсуждении плана будущей оперы. Однако трагическая гибель поэта  не допустила  исполнить это намерение</a:t>
            </a:r>
            <a:r>
              <a:rPr lang="ru-RU" sz="2400" i="1" dirty="0">
                <a:solidFill>
                  <a:srgbClr val="00206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0891229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4800" y="4005064"/>
            <a:ext cx="8686800" cy="2592288"/>
          </a:xfrm>
        </p:spPr>
        <p:txBody>
          <a:bodyPr>
            <a:normAutofit fontScale="90000"/>
          </a:bodyPr>
          <a:lstStyle/>
          <a:p>
            <a:pPr marL="342900" lvl="0" indent="-342900" eaLnBrk="0" fontAlgn="base" hangingPunct="0">
              <a:lnSpc>
                <a:spcPct val="80000"/>
              </a:lnSpc>
              <a:spcBef>
                <a:spcPct val="20000"/>
              </a:spcBef>
              <a:spcAft>
                <a:spcPct val="0"/>
              </a:spcAft>
            </a:pPr>
            <a:r>
              <a:rPr lang="ru-RU" sz="2400" i="1" kern="0" cap="none" dirty="0">
                <a:solidFill>
                  <a:srgbClr val="000000"/>
                </a:solidFill>
                <a:effectLst/>
                <a:latin typeface="Arial"/>
                <a:ea typeface="+mn-ea"/>
                <a:cs typeface="+mn-cs"/>
              </a:rPr>
              <a:t> </a:t>
            </a:r>
            <a:r>
              <a:rPr lang="ru-RU" sz="2400" i="1" kern="0" cap="none" dirty="0" smtClean="0">
                <a:solidFill>
                  <a:srgbClr val="000000"/>
                </a:solidFill>
                <a:effectLst/>
                <a:latin typeface="Arial"/>
                <a:ea typeface="+mn-ea"/>
                <a:cs typeface="+mn-cs"/>
              </a:rPr>
              <a:t>   </a:t>
            </a:r>
            <a:r>
              <a:rPr lang="ru-RU" sz="2400" b="1" i="1" kern="0" cap="none" dirty="0" smtClean="0">
                <a:solidFill>
                  <a:srgbClr val="002060"/>
                </a:solidFill>
                <a:effectLst/>
                <a:latin typeface="Arial"/>
                <a:ea typeface="+mn-ea"/>
                <a:cs typeface="+mn-cs"/>
              </a:rPr>
              <a:t>Работа </a:t>
            </a:r>
            <a:r>
              <a:rPr lang="ru-RU" sz="2400" b="1" i="1" kern="0" cap="none" dirty="0">
                <a:solidFill>
                  <a:srgbClr val="002060"/>
                </a:solidFill>
                <a:effectLst/>
                <a:latin typeface="Arial"/>
                <a:ea typeface="+mn-ea"/>
                <a:cs typeface="+mn-cs"/>
              </a:rPr>
              <a:t>над оперой началась в 1837 году и шла в течение пяти лет с перерывами. Глинка приступил к сочинению музыки, не имея готового </a:t>
            </a:r>
            <a:r>
              <a:rPr lang="ru-RU" sz="2400" b="1" i="1" kern="0" cap="none" dirty="0">
                <a:solidFill>
                  <a:srgbClr val="002060"/>
                </a:solidFill>
                <a:effectLst/>
                <a:latin typeface="Arial"/>
                <a:ea typeface="+mn-ea"/>
                <a:cs typeface="+mn-cs"/>
                <a:hlinkClick r:id="" action="ppaction://hlinkshowjump?jump=nextslide"/>
              </a:rPr>
              <a:t>либретто. </a:t>
            </a:r>
            <a:r>
              <a:rPr lang="ru-RU" sz="2400" b="1" i="1" kern="0" cap="none" dirty="0">
                <a:solidFill>
                  <a:srgbClr val="002060"/>
                </a:solidFill>
                <a:effectLst/>
                <a:latin typeface="Arial"/>
                <a:ea typeface="+mn-ea"/>
                <a:cs typeface="+mn-cs"/>
              </a:rPr>
              <a:t>Из-за смерти Пушкина он был вынужден обратиться к другим поэтам, в том числе любителям из числа друзей и знакомых — Нестору Кукольнику, Валериану </a:t>
            </a:r>
            <a:r>
              <a:rPr lang="ru-RU" sz="2400" b="1" i="1" kern="0" cap="none" dirty="0" err="1">
                <a:solidFill>
                  <a:srgbClr val="002060"/>
                </a:solidFill>
                <a:effectLst/>
                <a:latin typeface="Arial"/>
                <a:ea typeface="+mn-ea"/>
                <a:cs typeface="+mn-cs"/>
              </a:rPr>
              <a:t>Ширкову</a:t>
            </a:r>
            <a:r>
              <a:rPr lang="ru-RU" sz="2400" b="1" i="1" kern="0" cap="none" dirty="0">
                <a:solidFill>
                  <a:srgbClr val="002060"/>
                </a:solidFill>
                <a:effectLst/>
                <a:latin typeface="Arial"/>
                <a:ea typeface="+mn-ea"/>
                <a:cs typeface="+mn-cs"/>
              </a:rPr>
              <a:t>, Николаю </a:t>
            </a:r>
            <a:r>
              <a:rPr lang="ru-RU" sz="2400" b="1" i="1" kern="0" cap="none" dirty="0" err="1">
                <a:solidFill>
                  <a:srgbClr val="002060"/>
                </a:solidFill>
                <a:effectLst/>
                <a:latin typeface="Arial"/>
                <a:ea typeface="+mn-ea"/>
                <a:cs typeface="+mn-cs"/>
              </a:rPr>
              <a:t>Маркевичу</a:t>
            </a:r>
            <a:r>
              <a:rPr lang="ru-RU" sz="2400" b="1" i="1" kern="0" cap="none" dirty="0">
                <a:solidFill>
                  <a:srgbClr val="002060"/>
                </a:solidFill>
                <a:effectLst/>
                <a:latin typeface="Arial"/>
                <a:ea typeface="+mn-ea"/>
                <a:cs typeface="+mn-cs"/>
              </a:rPr>
              <a:t> и другим.</a:t>
            </a:r>
            <a:br>
              <a:rPr lang="ru-RU" sz="2400" b="1" i="1" kern="0" cap="none" dirty="0">
                <a:solidFill>
                  <a:srgbClr val="002060"/>
                </a:solidFill>
                <a:effectLst/>
                <a:latin typeface="Arial"/>
                <a:ea typeface="+mn-ea"/>
                <a:cs typeface="+mn-cs"/>
              </a:rPr>
            </a:br>
            <a:r>
              <a:rPr lang="ru-RU" sz="2400" b="1" i="1" kern="0" cap="none" dirty="0">
                <a:solidFill>
                  <a:srgbClr val="002060"/>
                </a:solidFill>
                <a:effectLst/>
                <a:latin typeface="Arial"/>
                <a:ea typeface="+mn-ea"/>
                <a:cs typeface="+mn-cs"/>
              </a:rPr>
              <a:t>    Премьера оперы состоялась 27 ноября 1842 года на сцене Большого театра  в Петербурге.</a:t>
            </a:r>
            <a:endParaRPr lang="ru-RU" i="1" dirty="0">
              <a:solidFill>
                <a:srgbClr val="002060"/>
              </a:solidFill>
            </a:endParaRPr>
          </a:p>
        </p:txBody>
      </p:sp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332656"/>
            <a:ext cx="4072481" cy="3456384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1691411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8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908720"/>
            <a:ext cx="8136904" cy="532859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57150" cmpd="thickThin" algn="ctr">
                <a:solidFill>
                  <a:srgbClr val="FF0066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706515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z="4000" i="1" cap="none" dirty="0" smtClean="0">
                <a:solidFill>
                  <a:srgbClr val="00B050"/>
                </a:solidFill>
                <a:effectLst/>
                <a:latin typeface="Calibri"/>
              </a:rPr>
              <a:t>    Песня </a:t>
            </a:r>
            <a:r>
              <a:rPr lang="ru-RU" sz="4000" i="1" cap="none" dirty="0">
                <a:solidFill>
                  <a:srgbClr val="00B050"/>
                </a:solidFill>
                <a:effectLst/>
                <a:latin typeface="Calibri"/>
              </a:rPr>
              <a:t>Баяна из первого действия.</a:t>
            </a:r>
            <a:endParaRPr lang="ru-RU" i="1" dirty="0">
              <a:solidFill>
                <a:srgbClr val="00B050"/>
              </a:solidFill>
            </a:endParaRPr>
          </a:p>
        </p:txBody>
      </p:sp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167" y="1601056"/>
            <a:ext cx="7962066" cy="443217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33457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4400" i="1" cap="none" dirty="0" smtClean="0">
                <a:solidFill>
                  <a:srgbClr val="00B050"/>
                </a:solidFill>
                <a:effectLst/>
                <a:latin typeface="Calibri"/>
              </a:rPr>
              <a:t>       Хор </a:t>
            </a:r>
            <a:r>
              <a:rPr lang="ru-RU" sz="4400" i="1" cap="none" dirty="0">
                <a:solidFill>
                  <a:srgbClr val="00B050"/>
                </a:solidFill>
                <a:effectLst/>
                <a:latin typeface="Calibri"/>
              </a:rPr>
              <a:t>«Лель таинственный»</a:t>
            </a:r>
            <a:endParaRPr lang="ru-RU" sz="4400" i="1" dirty="0">
              <a:solidFill>
                <a:srgbClr val="00B050"/>
              </a:solidFill>
            </a:endParaRPr>
          </a:p>
        </p:txBody>
      </p:sp>
      <p:pic>
        <p:nvPicPr>
          <p:cNvPr id="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53728" y="1554163"/>
            <a:ext cx="6788943" cy="452596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080000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32</TotalTime>
  <Words>181</Words>
  <Application>Microsoft Office PowerPoint</Application>
  <PresentationFormat>Экран (4:3)</PresentationFormat>
  <Paragraphs>13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Трек</vt:lpstr>
      <vt:lpstr>М.И.Глинка  Опера  «Руслан и Людмила»</vt:lpstr>
      <vt:lpstr>Презентация PowerPoint</vt:lpstr>
      <vt:lpstr> Многие русские композиторы в своих произведениях обращались к сказочным темам. Сказки и песни всегда были душой народа. Именно в сказке народ высказывал светлую мечту о лучшей доле, о торжестве правды и победе добра над злом.</vt:lpstr>
      <vt:lpstr>Михаил Иванович Глинка</vt:lpstr>
      <vt:lpstr>История возникновения оперы</vt:lpstr>
      <vt:lpstr>    Работа над оперой началась в 1837 году и шла в течение пяти лет с перерывами. Глинка приступил к сочинению музыки, не имея готового либретто. Из-за смерти Пушкина он был вынужден обратиться к другим поэтам, в том числе любителям из числа друзей и знакомых — Нестору Кукольнику, Валериану Ширкову, Николаю Маркевичу и другим.     Премьера оперы состоялась 27 ноября 1842 года на сцене Большого театра  в Петербурге.</vt:lpstr>
      <vt:lpstr>Презентация PowerPoint</vt:lpstr>
      <vt:lpstr>    Песня Баяна из первого действия.</vt:lpstr>
      <vt:lpstr>       Хор «Лель таинственный»</vt:lpstr>
      <vt:lpstr>                     Ария Руслана</vt:lpstr>
      <vt:lpstr>                Кавантина Людмилы</vt:lpstr>
      <vt:lpstr>                   Рондо Фарлафа</vt:lpstr>
      <vt:lpstr>                   Марш Черномора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М.И.Глинка  Опера  «Руслан и Людмила»</dc:title>
  <cp:lastModifiedBy>Пользователь Windows</cp:lastModifiedBy>
  <cp:revision>4</cp:revision>
  <dcterms:modified xsi:type="dcterms:W3CDTF">2017-03-27T04:50:11Z</dcterms:modified>
</cp:coreProperties>
</file>