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0" r:id="rId6"/>
    <p:sldId id="261" r:id="rId7"/>
    <p:sldId id="271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18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A2261C-696E-4C6D-86EF-4D4ADF88E09F}" type="datetimeFigureOut">
              <a:rPr lang="ru-RU" smtClean="0"/>
              <a:pPr/>
              <a:t>13.01.2022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083E22-A7D8-4CE1-8A21-38F1F11BB2A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737283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9083E22-A7D8-4CE1-8A21-38F1F11BB2A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add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DDEBCF"/>
            </a:gs>
            <a:gs pos="50000">
              <a:srgbClr val="9CB86E"/>
            </a:gs>
            <a:gs pos="100000">
              <a:srgbClr val="156B13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1/13/2022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latinLnBrk="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latinLnBrk="0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latinLnBrk="0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latinLnBrk="0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latinLnBrk="0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latinLnBrk="0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latinLnBrk="0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latinLnBrk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295400" y="1676400"/>
            <a:ext cx="6400800" cy="1752600"/>
          </a:xfrm>
        </p:spPr>
        <p:txBody>
          <a:bodyPr>
            <a:no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r>
              <a:rPr lang="ru-RU" sz="48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outerShdw blurRad="50800" dist="38100" dir="10800000" algn="r" rotWithShape="0">
                    <a:prstClr val="black">
                      <a:alpha val="40000"/>
                    </a:prstClr>
                  </a:outerShdw>
                </a:effectLst>
              </a:rPr>
              <a:t>Профилактика экзаменационного стресса</a:t>
            </a:r>
            <a:endParaRPr lang="ru-RU" sz="4800" b="1" i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outerShdw blurRad="50800" dist="38100" dir="10800000" algn="r" rotWithShape="0">
                  <a:prstClr val="black">
                    <a:alpha val="40000"/>
                  </a:prstClr>
                </a:outerShdw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943600" y="6019800"/>
            <a:ext cx="29718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002060"/>
                </a:solidFill>
              </a:rPr>
              <a:t>Белоус Д.А</a:t>
            </a:r>
          </a:p>
          <a:p>
            <a:r>
              <a:rPr lang="ru-RU" dirty="0" smtClean="0">
                <a:solidFill>
                  <a:srgbClr val="002060"/>
                </a:solidFill>
              </a:rPr>
              <a:t>Педагог-психолог. МБОУ «</a:t>
            </a:r>
            <a:r>
              <a:rPr lang="ru-RU" dirty="0" err="1" smtClean="0">
                <a:solidFill>
                  <a:srgbClr val="002060"/>
                </a:solidFill>
              </a:rPr>
              <a:t>Мускатновская</a:t>
            </a:r>
            <a:r>
              <a:rPr lang="ru-RU" dirty="0" smtClean="0">
                <a:solidFill>
                  <a:srgbClr val="002060"/>
                </a:solidFill>
              </a:rPr>
              <a:t> школа»</a:t>
            </a:r>
            <a:endParaRPr lang="ru-RU" dirty="0">
              <a:solidFill>
                <a:srgbClr val="002060"/>
              </a:solidFill>
            </a:endParaRPr>
          </a:p>
        </p:txBody>
      </p:sp>
    </p:spTree>
  </p:cSld>
  <p:clrMapOvr>
    <a:masterClrMapping/>
  </p:clrMapOvr>
  <p:transition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52400" y="304800"/>
            <a:ext cx="8229600" cy="5410200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 smtClean="0"/>
              <a:t>	Для борьбы с кислородным голоданием существует прием под названием «энергетическое зевание»</a:t>
            </a:r>
          </a:p>
          <a:p>
            <a:pPr>
              <a:buNone/>
            </a:pPr>
            <a:r>
              <a:rPr lang="ru-RU" dirty="0" smtClean="0"/>
              <a:t>	Самовнушение не помешает, думайте о себе только положительно: «Я умница, я всё сдам!», Я спокоен и все мои умения проявят себя»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838200"/>
            <a:ext cx="8229600" cy="5287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Ребенка  нужно поддерживать во всем. Не ругать его. А чаще хвалить. Говорить ребенку что, он обязательно поступит в университет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7170" name="Picture 2" descr="http://img.7ya.ru/pub/img/17478/7863116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191000" y="3124200"/>
            <a:ext cx="428625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cover dir="ld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 </a:t>
            </a:r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Советы родителям: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dirty="0" smtClean="0"/>
              <a:t>* не тревожьтесь о количестве баллов, которые ребенок получит на экзамене. Внушайте ему мысль, что количество баллов не является совершенным;</a:t>
            </a:r>
          </a:p>
          <a:p>
            <a:pPr>
              <a:buNone/>
            </a:pPr>
            <a:r>
              <a:rPr lang="ru-RU" dirty="0" smtClean="0"/>
              <a:t>* не повышайте тревожность ребенка накануне экзаменов – это отрицательно скажется на результате тестирования. Ребенок в силу возрастных особенностей может не справиться со своими эмоциями и «сорваться»;</a:t>
            </a:r>
          </a:p>
          <a:p>
            <a:pPr>
              <a:buNone/>
            </a:pPr>
            <a:r>
              <a:rPr lang="ru-RU" dirty="0" smtClean="0"/>
              <a:t>* обеспечьте дома удобное место для занятий, проследите, чтобы никто из домашних не мешал;</a:t>
            </a:r>
          </a:p>
          <a:p>
            <a:pPr>
              <a:buNone/>
            </a:pPr>
            <a:r>
              <a:rPr lang="ru-RU" dirty="0" smtClean="0"/>
              <a:t>* помогите детям распределить темы подготовки по дням;</a:t>
            </a:r>
          </a:p>
          <a:p>
            <a:endParaRPr lang="ru-RU" dirty="0"/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dirty="0" smtClean="0"/>
              <a:t>* ознакомьте ребенка с методикой подготовки к экзаменам. Подготовьте различные варианты тестовых заданий по предмету и потренируйте ребенка, ведь тестирование отличается от привычных ему письменных и устных экзаменов;</a:t>
            </a:r>
          </a:p>
          <a:p>
            <a:pPr>
              <a:buNone/>
            </a:pPr>
            <a:r>
              <a:rPr lang="ru-RU" dirty="0" smtClean="0"/>
              <a:t>* во время тренировки по тестовым заданиям приучайте ребенка ориентироваться во времени и уметь его распределять. Если ребенок не носит часов, обязательно дайте ему часы на экзамен;</a:t>
            </a:r>
          </a:p>
          <a:p>
            <a:pPr>
              <a:buNone/>
            </a:pPr>
            <a:r>
              <a:rPr lang="ru-RU" dirty="0" smtClean="0"/>
              <a:t>* подбадривайте детей, повышайте их уверенность в себе;</a:t>
            </a:r>
          </a:p>
          <a:p>
            <a:pPr>
              <a:buNone/>
            </a:pPr>
            <a:r>
              <a:rPr lang="ru-RU" dirty="0" smtClean="0"/>
              <a:t>* контролируйте режим подготовки ребенка к экзаменам, не допускайте перегрузок;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685800"/>
            <a:ext cx="8229600" cy="54403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* обратите внимание на питание ребенка. Такие продукты, как рыба, творог, орехи, курага и т.д. стимулируют работу головного мозга;</a:t>
            </a:r>
          </a:p>
          <a:p>
            <a:pPr>
              <a:buNone/>
            </a:pPr>
            <a:r>
              <a:rPr lang="ru-RU" dirty="0" smtClean="0"/>
              <a:t>* накануне экзамена обеспечьте полноценный отдых, он должен отдохнуть и как следует выспаться;</a:t>
            </a:r>
          </a:p>
          <a:p>
            <a:pPr>
              <a:buNone/>
            </a:pPr>
            <a:r>
              <a:rPr lang="ru-RU" dirty="0" smtClean="0"/>
              <a:t>* не критикуйте ребенка после экзамена;</a:t>
            </a:r>
          </a:p>
          <a:p>
            <a:pPr>
              <a:buNone/>
            </a:pPr>
            <a:r>
              <a:rPr lang="ru-RU" dirty="0" smtClean="0"/>
              <a:t>* помните: главное – снизить напряжение и тревожность ребенка и обеспечить ему подходящие условия для занятий.</a:t>
            </a:r>
          </a:p>
          <a:p>
            <a:endParaRPr lang="ru-RU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sz="2800" b="1" dirty="0" smtClean="0">
                <a:solidFill>
                  <a:schemeClr val="accent6">
                    <a:lumMod val="50000"/>
                  </a:schemeClr>
                </a:solidFill>
              </a:rPr>
              <a:t>Поддержка и похвала (конечно в меру!) – то, в чем особенно нуждаются подростки в экзаменационную пору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2050" name="Picture 2" descr="http://images.myshared.ru/5/415277/slide_10.jpg"/>
          <p:cNvPicPr>
            <a:picLocks noChangeAspect="1" noChangeArrowheads="1"/>
          </p:cNvPicPr>
          <p:nvPr/>
        </p:nvPicPr>
        <p:blipFill>
          <a:blip r:embed="rId2" cstate="print"/>
          <a:srcRect l="5000" t="8000" r="5000" b="10667"/>
          <a:stretch>
            <a:fillRect/>
          </a:stretch>
        </p:blipFill>
        <p:spPr bwMode="auto">
          <a:xfrm>
            <a:off x="533400" y="2057400"/>
            <a:ext cx="7543800" cy="46482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5668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</a:p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>
                <a:solidFill>
                  <a:srgbClr val="002060"/>
                </a:solidFill>
              </a:rPr>
              <a:t>Экзамены – особый, очень сложный период в жизни человека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При подготовке к экзамену одновременно возникает множество проблем: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		      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                  -как чувствовать себя уверенно?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        -как правильно излагать материал? </a:t>
            </a:r>
          </a:p>
          <a:p>
            <a:pPr>
              <a:buNone/>
            </a:pPr>
            <a:r>
              <a:rPr lang="ru-RU" b="1" dirty="0" smtClean="0">
                <a:solidFill>
                  <a:srgbClr val="002060"/>
                </a:solidFill>
              </a:rPr>
              <a:t>		        -как лучше распределить время?</a:t>
            </a:r>
          </a:p>
          <a:p>
            <a:pPr>
              <a:buNone/>
            </a:pPr>
            <a:endParaRPr lang="ru-RU" b="1" dirty="0"/>
          </a:p>
        </p:txBody>
      </p:sp>
    </p:spTree>
  </p:cSld>
  <p:clrMapOvr>
    <a:masterClrMapping/>
  </p:clrMapOvr>
  <p:transition>
    <p:wheel spokes="2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762000"/>
            <a:ext cx="8229600" cy="5364163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b="1" i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Откуда берется экзаменационный стресс?</a:t>
            </a:r>
            <a:endParaRPr lang="ru-RU" b="1" i="1" dirty="0" smtClean="0"/>
          </a:p>
          <a:p>
            <a:pPr>
              <a:buNone/>
            </a:pPr>
            <a:endParaRPr lang="ru-RU" b="1" i="1" dirty="0" smtClean="0"/>
          </a:p>
          <a:p>
            <a:pPr>
              <a:buNone/>
            </a:pPr>
            <a:r>
              <a:rPr lang="ru-RU" dirty="0" smtClean="0"/>
              <a:t>По мнению специалистов, он порождается:</a:t>
            </a:r>
          </a:p>
          <a:p>
            <a:pPr>
              <a:buNone/>
            </a:pPr>
            <a:endParaRPr lang="ru-RU" dirty="0" smtClean="0"/>
          </a:p>
          <a:p>
            <a:pPr lvl="0"/>
            <a:r>
              <a:rPr lang="ru-RU" dirty="0" smtClean="0"/>
              <a:t>интенсивной умственной деятельностью</a:t>
            </a:r>
          </a:p>
          <a:p>
            <a:pPr lvl="0"/>
            <a:r>
              <a:rPr lang="ru-RU" dirty="0" smtClean="0"/>
              <a:t>нагрузкой на одни и те же мышцы и органы из-за длительного сидения за учебниками</a:t>
            </a:r>
          </a:p>
          <a:p>
            <a:pPr lvl="0"/>
            <a:r>
              <a:rPr lang="ru-RU" dirty="0" smtClean="0"/>
              <a:t>также нарушением режима сна и отдыха</a:t>
            </a:r>
          </a:p>
          <a:p>
            <a:pPr lvl="0"/>
            <a:endParaRPr lang="ru-RU" dirty="0" smtClean="0"/>
          </a:p>
          <a:p>
            <a:pPr>
              <a:buNone/>
            </a:pPr>
            <a:r>
              <a:rPr lang="ru-RU" dirty="0" smtClean="0"/>
              <a:t>	Но главный фактор, провоцирующий развитие стресса – это отрицательные переживания.</a:t>
            </a:r>
          </a:p>
          <a:p>
            <a:pPr lvl="0"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ransition>
    <p:diamond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76200" y="685800"/>
            <a:ext cx="6934200" cy="5715000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38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	Симптомы, возникающие при стрессе:</a:t>
            </a:r>
          </a:p>
          <a:p>
            <a:pPr>
              <a:buNone/>
            </a:pPr>
            <a:endParaRPr lang="ru-RU" dirty="0" smtClean="0"/>
          </a:p>
          <a:p>
            <a:pPr lvl="0"/>
            <a:r>
              <a:rPr lang="ru-RU" dirty="0" smtClean="0"/>
              <a:t>депрессия или резкие перепады настроения</a:t>
            </a:r>
          </a:p>
          <a:p>
            <a:pPr lvl="0"/>
            <a:r>
              <a:rPr lang="ru-RU" dirty="0" smtClean="0"/>
              <a:t>раздражительность</a:t>
            </a:r>
          </a:p>
          <a:p>
            <a:pPr lvl="0"/>
            <a:r>
              <a:rPr lang="ru-RU" dirty="0" smtClean="0"/>
              <a:t>бессонница или постоянная давящая сонливость</a:t>
            </a:r>
          </a:p>
          <a:p>
            <a:pPr lvl="0"/>
            <a:r>
              <a:rPr lang="ru-RU" dirty="0" smtClean="0"/>
              <a:t>головные боли</a:t>
            </a:r>
          </a:p>
          <a:p>
            <a:pPr lvl="0"/>
            <a:r>
              <a:rPr lang="ru-RU" dirty="0" smtClean="0"/>
              <a:t>учащенное сердцебиение</a:t>
            </a:r>
          </a:p>
          <a:p>
            <a:pPr lvl="0"/>
            <a:r>
              <a:rPr lang="ru-RU" dirty="0" smtClean="0"/>
              <a:t>рассеянное внимание</a:t>
            </a:r>
          </a:p>
          <a:p>
            <a:pPr lvl="0"/>
            <a:r>
              <a:rPr lang="ru-RU" dirty="0" smtClean="0"/>
              <a:t>дрожание верхних и нижних конечностей</a:t>
            </a:r>
          </a:p>
          <a:p>
            <a:pPr lvl="0"/>
            <a:r>
              <a:rPr lang="ru-RU" dirty="0" smtClean="0"/>
              <a:t>чувство тревожности</a:t>
            </a:r>
          </a:p>
          <a:p>
            <a:pPr lvl="0"/>
            <a:r>
              <a:rPr lang="ru-RU" dirty="0" smtClean="0"/>
              <a:t>Пониженная работоспособность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4340" name="Picture 4" descr="http://dupelbiz.com/wp-content/uploads/2012/10/2012-10-08_21222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299601">
            <a:off x="5355000" y="2196466"/>
            <a:ext cx="3326181" cy="280646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dissolv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idx="1"/>
          </p:nvPr>
        </p:nvSpPr>
        <p:spPr>
          <a:xfrm>
            <a:off x="533400" y="685800"/>
            <a:ext cx="8229600" cy="55927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Первой и основной причиной стресса от экзаменов является неуверенность человека в своих силах и знаниях. Учителя подогревают сомнения, преуменьшая реальную подготовку учеников, давя на них</a:t>
            </a:r>
            <a:endParaRPr lang="ru-RU" dirty="0"/>
          </a:p>
        </p:txBody>
      </p:sp>
      <p:pic>
        <p:nvPicPr>
          <p:cNvPr id="13314" name="Picture 2" descr="http://72kroshkaru.ru/sites/default/files/0_158282_eae5fc6e_orig_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41685" y="3515109"/>
            <a:ext cx="4791075" cy="312420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04800" y="6096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Часто еще одной причиной возникновения стресса у подростка становится и давление со стороны родителей. </a:t>
            </a:r>
          </a:p>
          <a:p>
            <a:pPr>
              <a:buNone/>
            </a:pPr>
            <a:r>
              <a:rPr lang="ru-RU" dirty="0" smtClean="0"/>
              <a:t>	Третья причина возникновения стресса – неравномерное распределение нагрузки.</a:t>
            </a:r>
          </a:p>
          <a:p>
            <a:pPr>
              <a:buNone/>
            </a:pPr>
            <a:endParaRPr lang="ru-RU" dirty="0"/>
          </a:p>
        </p:txBody>
      </p:sp>
      <p:pic>
        <p:nvPicPr>
          <p:cNvPr id="12290" name="Picture 2" descr="http://pad2.whstatic.com/images/thumb/2/28/Manage-Your-Time-Wisely-As-a-High-School-Student-Step-4.jpg/670px-Manage-Your-Time-Wisely-As-a-High-School-Student-Step-4.jpg"/>
          <p:cNvPicPr>
            <a:picLocks noChangeAspect="1" noChangeArrowheads="1"/>
          </p:cNvPicPr>
          <p:nvPr/>
        </p:nvPicPr>
        <p:blipFill>
          <a:blip r:embed="rId2" cstate="print"/>
          <a:srcRect r="1322" b="8454"/>
          <a:stretch>
            <a:fillRect/>
          </a:stretch>
        </p:blipFill>
        <p:spPr bwMode="auto">
          <a:xfrm>
            <a:off x="5029200" y="3581400"/>
            <a:ext cx="3938979" cy="27434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292" name="Picture 4" descr="http://samopoznanie.ru/avatars/objects/3-15451_3_6.jpg?00436b9961660f53a72faba0a836e1c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21365826">
            <a:off x="381000" y="3657600"/>
            <a:ext cx="4048125" cy="268605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strips dir="ld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3400" y="152400"/>
            <a:ext cx="8229600" cy="5287963"/>
          </a:xfrm>
        </p:spPr>
        <p:txBody>
          <a:bodyPr/>
          <a:lstStyle/>
          <a:p>
            <a:pPr>
              <a:buNone/>
            </a:pPr>
            <a:r>
              <a:rPr lang="ru-RU" dirty="0" smtClean="0"/>
              <a:t>	</a:t>
            </a:r>
            <a:endParaRPr lang="ru-RU" sz="4000" dirty="0" smtClean="0">
              <a:solidFill>
                <a:srgbClr val="FF0000"/>
              </a:solidFill>
            </a:endParaRPr>
          </a:p>
          <a:p>
            <a:pPr algn="ctr">
              <a:buNone/>
            </a:pPr>
            <a:r>
              <a:rPr lang="ru-RU" sz="4000" dirty="0" smtClean="0">
                <a:solidFill>
                  <a:srgbClr val="FF0000"/>
                </a:solidFill>
              </a:rPr>
              <a:t>	</a:t>
            </a:r>
            <a:r>
              <a:rPr lang="ru-RU" sz="3600" b="1" dirty="0" smtClean="0">
                <a:solidFill>
                  <a:srgbClr val="002060"/>
                </a:solidFill>
              </a:rPr>
              <a:t>При подготовке к экзаменам также важно обращать </a:t>
            </a:r>
            <a:r>
              <a:rPr lang="ru-RU" sz="3600" b="1" dirty="0" smtClean="0">
                <a:solidFill>
                  <a:srgbClr val="002060"/>
                </a:solidFill>
              </a:rPr>
              <a:t>внимание </a:t>
            </a:r>
            <a:r>
              <a:rPr lang="ru-RU" sz="3600" b="1" dirty="0" smtClean="0">
                <a:solidFill>
                  <a:srgbClr val="002060"/>
                </a:solidFill>
              </a:rPr>
              <a:t>на </a:t>
            </a:r>
            <a:r>
              <a:rPr lang="ru-RU" sz="3600" b="1" dirty="0" smtClean="0">
                <a:solidFill>
                  <a:srgbClr val="002060"/>
                </a:solidFill>
              </a:rPr>
              <a:t>питание подростка 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5" name="Рисунок 4" descr="77175eaa9207275c37decee925f796e3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781800" y="2209800"/>
            <a:ext cx="2058897" cy="351954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26" name="Picture 2" descr="http://semya.tv/images/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62000" y="2971800"/>
            <a:ext cx="4762500" cy="3190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ransition>
    <p:wheel spokes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alphaModFix amt="87000"/>
            <a:lum/>
          </a:blip>
          <a:srcRect/>
          <a:stretch>
            <a:fillRect l="-33000" t="-8000" r="-33000" b="-1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066800"/>
            <a:ext cx="8229600" cy="5059363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	</a:t>
            </a:r>
            <a:r>
              <a:rPr lang="ru-RU" b="1" dirty="0" smtClean="0"/>
              <a:t>В рационе выпускника должны быть: мясо, сыр и кисломолочные продукты. </a:t>
            </a:r>
          </a:p>
          <a:p>
            <a:pPr>
              <a:buNone/>
            </a:pPr>
            <a:r>
              <a:rPr lang="ru-RU" b="1" dirty="0" smtClean="0"/>
              <a:t>	Креветки – деликатес для мозга, не дадут вниманию ослабнуть. </a:t>
            </a:r>
          </a:p>
          <a:p>
            <a:pPr>
              <a:buNone/>
            </a:pPr>
            <a:r>
              <a:rPr lang="ru-RU" b="1" dirty="0" smtClean="0"/>
              <a:t>	Репчатый лук – при умственном переутомлении или психической усталости Капуста – снижает нервозность. </a:t>
            </a:r>
          </a:p>
          <a:p>
            <a:pPr>
              <a:buNone/>
            </a:pPr>
            <a:r>
              <a:rPr lang="ru-RU" b="1" dirty="0" smtClean="0"/>
              <a:t>	Лимон и мандарины освежает мысли и облегчает восприятие информации за счёт ударной дозы витамина С. </a:t>
            </a:r>
            <a:endParaRPr lang="ru-RU" b="1" dirty="0"/>
          </a:p>
        </p:txBody>
      </p:sp>
    </p:spTree>
  </p:cSld>
  <p:clrMapOvr>
    <a:masterClrMapping/>
  </p:clrMapOvr>
  <p:transition>
    <p:circl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Во время экзамена необходимо:</a:t>
            </a:r>
            <a:b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</a:br>
            <a:endParaRPr lang="ru-RU" b="1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10000" y="1447800"/>
            <a:ext cx="5334000" cy="5257800"/>
          </a:xfrm>
        </p:spPr>
        <p:txBody>
          <a:bodyPr>
            <a:normAutofit fontScale="85000" lnSpcReduction="10000"/>
          </a:bodyPr>
          <a:lstStyle/>
          <a:p>
            <a:pPr marL="514350" indent="-514350">
              <a:buNone/>
            </a:pPr>
            <a:r>
              <a:rPr lang="ru-RU" dirty="0" smtClean="0"/>
              <a:t>	Перед экзаменом или во время него целесообразно выпить несколько глотков воды (во время стресса происходит сильное обезвоживание организма)</a:t>
            </a:r>
          </a:p>
          <a:p>
            <a:pPr marL="514350" indent="-514350">
              <a:buNone/>
            </a:pPr>
            <a:r>
              <a:rPr lang="ru-RU" dirty="0" smtClean="0"/>
              <a:t>	 Вторая проблема, с которой сталкиваются школьники, попавшие в стрессовую ситуацию, - это нарушение гармоничной работы левого и правого полушарий головного мозга.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endParaRPr lang="ru-RU" dirty="0"/>
          </a:p>
        </p:txBody>
      </p:sp>
      <p:pic>
        <p:nvPicPr>
          <p:cNvPr id="9218" name="Picture 2" descr="http://gdb.rferl.org/A65E0521-808C-4EE9-8A72-E5ED70C06C80_mw1024_s_n.jpg"/>
          <p:cNvPicPr>
            <a:picLocks noChangeAspect="1" noChangeArrowheads="1"/>
          </p:cNvPicPr>
          <p:nvPr/>
        </p:nvPicPr>
        <p:blipFill>
          <a:blip r:embed="rId2" cstate="print"/>
          <a:srcRect r="82" b="2237"/>
          <a:stretch>
            <a:fillRect/>
          </a:stretch>
        </p:blipFill>
        <p:spPr bwMode="auto">
          <a:xfrm rot="21208401">
            <a:off x="288128" y="2648379"/>
            <a:ext cx="3843342" cy="2607340"/>
          </a:xfrm>
          <a:prstGeom prst="rect">
            <a:avLst/>
          </a:prstGeom>
          <a:noFill/>
        </p:spPr>
      </p:pic>
    </p:spTree>
  </p:cSld>
  <p:clrMapOvr>
    <a:masterClrMapping/>
  </p:clrMapOvr>
  <p:transition>
    <p:cover dir="r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8100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100000" t="-60000" r="100000" b="20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155</TotalTime>
  <Words>286</Words>
  <Application>Microsoft Office PowerPoint</Application>
  <PresentationFormat>Экран (4:3)</PresentationFormat>
  <Paragraphs>61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Office Theme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 время экзамена необходимо: </vt:lpstr>
      <vt:lpstr>Презентация PowerPoint</vt:lpstr>
      <vt:lpstr>Презентация PowerPoint</vt:lpstr>
      <vt:lpstr> Советы родителям: 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Kuzya</dc:creator>
  <cp:lastModifiedBy>пк</cp:lastModifiedBy>
  <cp:revision>21</cp:revision>
  <dcterms:created xsi:type="dcterms:W3CDTF">2015-01-27T13:22:08Z</dcterms:created>
  <dcterms:modified xsi:type="dcterms:W3CDTF">2022-01-13T09:31:11Z</dcterms:modified>
</cp:coreProperties>
</file>