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75" r:id="rId4"/>
    <p:sldId id="274" r:id="rId5"/>
    <p:sldId id="273" r:id="rId6"/>
    <p:sldId id="276" r:id="rId7"/>
    <p:sldId id="277" r:id="rId8"/>
    <p:sldId id="278" r:id="rId9"/>
    <p:sldId id="279" r:id="rId10"/>
    <p:sldId id="281" r:id="rId11"/>
    <p:sldId id="283" r:id="rId12"/>
    <p:sldId id="284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96169-AB1D-494D-B42F-E0CBCC39E3F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7B75-E93D-49FF-9F07-ECBD83302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60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llday.ru/uploads/posts/1191269251_c4133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mousosh12.far.ru/images/MenuRis.jpg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malokirs.narod.ru/images/fon/79ce09b50a2b620d190479ba67404f31.gi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4752988"/>
          </a:xfrm>
        </p:spPr>
        <p:txBody>
          <a:bodyPr/>
          <a:lstStyle/>
          <a:p>
            <a:pPr algn="ctr"/>
            <a:r>
              <a:rPr lang="ru-RU" dirty="0" smtClean="0"/>
              <a:t>Как помочь детям справиться со стрессом во время экзаменов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44008" y="5013176"/>
            <a:ext cx="4392488" cy="1160146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/>
              <a:t>Советы и рекомендации родителям</a:t>
            </a:r>
          </a:p>
          <a:p>
            <a:pPr algn="l"/>
            <a:r>
              <a:rPr lang="ru-RU" dirty="0" smtClean="0"/>
              <a:t>Подготовил: педагог-психолог </a:t>
            </a:r>
          </a:p>
          <a:p>
            <a:pPr algn="l"/>
            <a:r>
              <a:rPr lang="ru-RU" dirty="0" err="1" smtClean="0"/>
              <a:t>Д.А.Белоус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Как помочь детям подготовиться к экзаменам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6858048" cy="5286412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Обратите внимание на питание ребенка.</a:t>
            </a:r>
          </a:p>
          <a:p>
            <a:pPr lvl="0"/>
            <a:r>
              <a:rPr lang="ru-RU" dirty="0" smtClean="0"/>
              <a:t>Помогите своему ребенку распределить темы для подготовки к экзаменам по дням.</a:t>
            </a:r>
          </a:p>
          <a:p>
            <a:pPr lvl="0"/>
            <a:r>
              <a:rPr lang="ru-RU" dirty="0" smtClean="0"/>
              <a:t>Ознакомьте ребенка с методикой подготовки к экзаменам. </a:t>
            </a:r>
          </a:p>
          <a:p>
            <a:pPr lvl="0"/>
            <a:r>
              <a:rPr lang="ru-RU" dirty="0" smtClean="0"/>
              <a:t>Подготовьте различные варианты тестовых заданий по предмету (сейчас существует множество различных сборников тестовых заданий).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3" descr="business_man_woman_high_five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10341">
            <a:off x="6168462" y="2892311"/>
            <a:ext cx="2635205" cy="370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Как помочь детям подготовиться к экзаменам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7715304" cy="278608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Заранее во время тренировки по тестовым заданиям приучайте ребенка ориентироваться во времени и уметь его распределять. </a:t>
            </a:r>
          </a:p>
          <a:p>
            <a:r>
              <a:rPr lang="ru-RU" dirty="0" smtClean="0"/>
              <a:t>Накануне экзамена обеспечьте ребенку полноценный отдых, он должен отдохнуть и как следует выспаться. 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5" name="Picture 521" descr="single_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169749"/>
            <a:ext cx="2284414" cy="368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7858180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/>
              <a:t>Посоветуйте детям во время экзамена</a:t>
            </a:r>
            <a:r>
              <a:rPr lang="ru-RU" sz="3600" dirty="0" smtClean="0"/>
              <a:t> </a:t>
            </a:r>
            <a:r>
              <a:rPr lang="ru-RU" sz="3600" i="1" dirty="0" smtClean="0"/>
              <a:t>обратить внимание на следующее: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7572428" cy="50006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Пробежать глазами весь тест, чтобы увидеть, какого типа задания в нем содержатся, это поможет настроиться на работу;</a:t>
            </a:r>
          </a:p>
          <a:p>
            <a:pPr lvl="0"/>
            <a:r>
              <a:rPr lang="ru-RU" dirty="0" smtClean="0"/>
              <a:t>Внимательно прочитать вопрос до конца и понять его смысл (характерная ошибка во время экзамена- не дочитав до конца, по первым словам уже предполагают ответ и торопятся его вписать);</a:t>
            </a:r>
          </a:p>
          <a:p>
            <a:pPr lvl="0"/>
            <a:r>
              <a:rPr lang="ru-RU" dirty="0" smtClean="0"/>
              <a:t>Если не знаешь ответа на вопрос или не уверен, пропусти его и отметь, чтобы потом к нему вернуться;</a:t>
            </a:r>
          </a:p>
          <a:p>
            <a:r>
              <a:rPr lang="ru-RU" dirty="0" smtClean="0"/>
              <a:t>И помните: самое главное - это снизить напряжение и тревожность ребенка и обеспечить подходящие условия для занятий.</a:t>
            </a:r>
            <a:endParaRPr lang="ru-RU" dirty="0"/>
          </a:p>
        </p:txBody>
      </p:sp>
      <p:pic>
        <p:nvPicPr>
          <p:cNvPr id="4" name="Picture 53" descr="business_man_woman_high_five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10341">
            <a:off x="7096893" y="3755858"/>
            <a:ext cx="2061377" cy="290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pPr algn="ctr"/>
            <a:r>
              <a:rPr lang="ru-RU" dirty="0" smtClean="0"/>
              <a:t>Мы желаем вам:</a:t>
            </a:r>
            <a:endParaRPr lang="ru-RU" dirty="0"/>
          </a:p>
        </p:txBody>
      </p:sp>
      <p:pic>
        <p:nvPicPr>
          <p:cNvPr id="4" name="Содержимое 3" descr="D:\Рабочий стол\ни пуха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6686572" cy="515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001056" cy="3500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Уважаемые родители!</a:t>
            </a:r>
          </a:p>
          <a:p>
            <a:pPr marL="0" indent="0">
              <a:buNone/>
            </a:pPr>
            <a:r>
              <a:rPr lang="ru-RU" sz="2800" dirty="0" smtClean="0"/>
              <a:t>Психологическая поддержка - это один из важнейших факторов, определяющих успешность Вашего ребенка в сдаче экзамена, в какой форме он бы не проходил.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E:\экзамены\с книгам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71810"/>
            <a:ext cx="3643338" cy="351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Рабочий стол\СЛУЖБА СОПРОВОЖДЕНИЯ\ПАПКА ПСИХОЛОГА\экзамены\ги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00372"/>
            <a:ext cx="3181350" cy="360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ru-RU" dirty="0" smtClean="0"/>
              <a:t>Экзамен –это…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7429552" cy="5500726"/>
          </a:xfrm>
        </p:spPr>
        <p:txBody>
          <a:bodyPr>
            <a:normAutofit fontScale="92500" lnSpcReduction="10000"/>
          </a:bodyPr>
          <a:lstStyle/>
          <a:p>
            <a:pPr marL="95250" indent="-7938">
              <a:buNone/>
            </a:pPr>
            <a:r>
              <a:rPr lang="ru-RU" sz="2800" dirty="0" smtClean="0"/>
              <a:t>Слово </a:t>
            </a:r>
            <a:r>
              <a:rPr lang="ru-RU" sz="2800" b="1" dirty="0" smtClean="0"/>
              <a:t>«экзамен»</a:t>
            </a:r>
            <a:r>
              <a:rPr lang="ru-RU" sz="2800" dirty="0" smtClean="0"/>
              <a:t> переводится с </a:t>
            </a:r>
          </a:p>
          <a:p>
            <a:pPr marL="95250" indent="-7938">
              <a:buNone/>
            </a:pPr>
            <a:r>
              <a:rPr lang="ru-RU" sz="2800" dirty="0" smtClean="0"/>
              <a:t>латинского как </a:t>
            </a:r>
            <a:r>
              <a:rPr lang="ru-RU" sz="2800" b="1" dirty="0" smtClean="0"/>
              <a:t>«испытание»</a:t>
            </a:r>
            <a:r>
              <a:rPr lang="ru-RU" sz="2800" dirty="0" smtClean="0"/>
              <a:t>. </a:t>
            </a:r>
          </a:p>
          <a:p>
            <a:pPr marL="95250" indent="-7938">
              <a:buNone/>
            </a:pPr>
            <a:r>
              <a:rPr lang="ru-RU" sz="2800" dirty="0" smtClean="0"/>
              <a:t>Безусловно, экзамены - дело сугубо </a:t>
            </a:r>
          </a:p>
          <a:p>
            <a:pPr marL="95250" indent="-7938">
              <a:buNone/>
            </a:pPr>
            <a:r>
              <a:rPr lang="ru-RU" sz="2800" dirty="0" smtClean="0"/>
              <a:t>индивидуальное, выпускник </a:t>
            </a:r>
          </a:p>
          <a:p>
            <a:pPr marL="95250" indent="-7938">
              <a:buNone/>
            </a:pPr>
            <a:r>
              <a:rPr lang="ru-RU" sz="2800" dirty="0" smtClean="0"/>
              <a:t>оказывается один на один с </a:t>
            </a:r>
          </a:p>
          <a:p>
            <a:pPr marL="95250" indent="-7938">
              <a:buNone/>
            </a:pPr>
            <a:r>
              <a:rPr lang="ru-RU" sz="2800" dirty="0" smtClean="0"/>
              <a:t>комиссией. И родителям остается только волноваться за своего ребенка и пытаться поддержать его на расстоянии. Замечательно, если у родителей есть возможность оплачивать занятия с репетиторами, но только этим ваша помощь ни в коем случае не должна ограничиваться. </a:t>
            </a:r>
            <a:r>
              <a:rPr lang="ru-RU" sz="2800" b="1" dirty="0" smtClean="0"/>
              <a:t>Как же поддержать выпускника?</a:t>
            </a:r>
          </a:p>
          <a:p>
            <a:pPr marL="95250" indent="-7938">
              <a:buNone/>
            </a:pPr>
            <a:endParaRPr lang="ru-RU" sz="2800" dirty="0" smtClean="0"/>
          </a:p>
          <a:p>
            <a:pPr marL="95250" indent="-7938">
              <a:buNone/>
            </a:pPr>
            <a:endParaRPr lang="ru-RU" sz="2800" dirty="0"/>
          </a:p>
        </p:txBody>
      </p:sp>
      <p:pic>
        <p:nvPicPr>
          <p:cNvPr id="4" name="i-main-pic" descr="Картинка 28 из 38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6438" y="0"/>
            <a:ext cx="273181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Поддерживать ребенка - значит верить в него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429156" cy="3686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 smtClean="0"/>
              <a:t>Поддержка основана на вере в прирожденную способность личности преодолевать жизненные трудности при поддержке тех, кого она считает значимыми для себя. Взрослые имеют немало возможностей, чтобы продемонстрировать ребенку свое удовлетворение от его достижений или усилий. </a:t>
            </a:r>
            <a:endParaRPr lang="ru-RU" sz="23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5720" y="5572140"/>
            <a:ext cx="7929618" cy="10001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300" dirty="0" smtClean="0"/>
              <a:t>Другой путь - научить подростка справляться с различными задачами, создав у него установку:        «Ты сможешь это сделать».</a:t>
            </a:r>
            <a:br>
              <a:rPr lang="ru-RU" sz="2300" dirty="0" smtClean="0"/>
            </a:br>
            <a:endParaRPr lang="ru-RU" sz="2300" dirty="0"/>
          </a:p>
        </p:txBody>
      </p:sp>
      <p:pic>
        <p:nvPicPr>
          <p:cNvPr id="5" name="Рисунок 4" descr="D:\Рабочий стол\экзамены\советы родителям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00174"/>
            <a:ext cx="328614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001056" cy="2000264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Чтобы показать веру в ребенка, родитель должен иметь мужество и желание сделать следующее: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7858180" cy="471490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Забыть о прошлых неудачах ребенка;</a:t>
            </a:r>
          </a:p>
          <a:p>
            <a:pPr lvl="0"/>
            <a:r>
              <a:rPr lang="ru-RU" dirty="0" smtClean="0"/>
              <a:t>Помочь ребенку обрести уверенность в том, что он справится с данной задачей;</a:t>
            </a:r>
          </a:p>
          <a:p>
            <a:pPr lvl="0"/>
            <a:r>
              <a:rPr lang="ru-RU" dirty="0" smtClean="0"/>
              <a:t>Помнить о прошлых удачах и возвращаться к ним, а не к ошибкам.</a:t>
            </a:r>
          </a:p>
          <a:p>
            <a:r>
              <a:rPr lang="ru-RU" dirty="0" smtClean="0"/>
              <a:t>Существуют слова, которые поддерживают детей, например: </a:t>
            </a:r>
            <a:r>
              <a:rPr lang="ru-RU" b="1" dirty="0" smtClean="0"/>
              <a:t>«Зная тебя, я уверен, что ты все сделаешь хорошо», «Ты знаешь это очень хорошо».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Поддерживать можно посредством прикосновений, совместных действий, физического соучастия, выражения лица.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3230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чтобы поддержать ребенка, необходимо: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8001056" cy="271464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Опираться на сильные стороны ребенка;</a:t>
            </a:r>
          </a:p>
          <a:p>
            <a:pPr lvl="0"/>
            <a:r>
              <a:rPr lang="ru-RU" dirty="0" smtClean="0"/>
              <a:t>Избегать подчеркивания промахов ребенка;</a:t>
            </a:r>
          </a:p>
          <a:p>
            <a:pPr lvl="0"/>
            <a:r>
              <a:rPr lang="ru-RU" dirty="0" smtClean="0"/>
              <a:t>Проявлять веру в ребенка, сочувствие к нему, уверенность в его силах;</a:t>
            </a:r>
          </a:p>
          <a:p>
            <a:r>
              <a:rPr lang="ru-RU" dirty="0" smtClean="0"/>
              <a:t>Создать дома обстановку дружелюбия и уважения, уметь и хотеть демонстрировать любовь и уважение к ребенку; 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00430" y="3786190"/>
            <a:ext cx="4572032" cy="307181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Будьте одновременно тверды и добры, но не выступайте в роли судьи;</a:t>
            </a:r>
          </a:p>
          <a:p>
            <a:pPr lvl="0"/>
            <a:r>
              <a:rPr lang="ru-RU" dirty="0" smtClean="0"/>
              <a:t>Поддерживайте своего ребенка, демонстрируйте, что понимаете его переживания.</a:t>
            </a:r>
          </a:p>
          <a:p>
            <a:endParaRPr lang="ru-RU" dirty="0"/>
          </a:p>
        </p:txBody>
      </p:sp>
      <p:pic>
        <p:nvPicPr>
          <p:cNvPr id="4" name="i-main-pic" descr="Картинка 38 из 389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643314"/>
            <a:ext cx="3428992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929618" cy="2000264"/>
          </a:xfrm>
        </p:spPr>
        <p:txBody>
          <a:bodyPr>
            <a:normAutofit/>
          </a:bodyPr>
          <a:lstStyle/>
          <a:p>
            <a:r>
              <a:rPr lang="ru-RU" sz="3100" i="1" dirty="0" smtClean="0"/>
              <a:t>Чем Вы, родители, можете помочь своему ребенку в сложный период подготовки и сдачи экзаменов?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5000660" cy="47149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000" dirty="0" smtClean="0"/>
              <a:t>1.Владением информации о процессе проведения экзамена.</a:t>
            </a:r>
          </a:p>
          <a:p>
            <a:pPr>
              <a:buNone/>
            </a:pPr>
            <a:r>
              <a:rPr lang="ru-RU" sz="3000" dirty="0" smtClean="0"/>
              <a:t>2.Пониманием и поддержкой, любовью и верой в его силы.</a:t>
            </a:r>
          </a:p>
          <a:p>
            <a:pPr>
              <a:buNone/>
            </a:pPr>
            <a:r>
              <a:rPr lang="ru-RU" sz="3000" dirty="0" smtClean="0"/>
              <a:t>3.Организацией режима.</a:t>
            </a:r>
          </a:p>
          <a:p>
            <a:pPr>
              <a:buNone/>
            </a:pPr>
            <a:r>
              <a:rPr lang="ru-RU" sz="3000" dirty="0" smtClean="0"/>
              <a:t>4.Участием в подготовке к экзаменам.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i-main-pic" descr="Картинка 31 из 389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71678"/>
            <a:ext cx="2857520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320040"/>
            <a:ext cx="7858180" cy="139444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Как помочь детям подготовиться к экзаменам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7572428" cy="516987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Не тревожьтесь о количестве баллов, которые ребенок получит на экзамене, и не критикуйте ребенка после экзамена. </a:t>
            </a:r>
          </a:p>
          <a:p>
            <a:r>
              <a:rPr lang="ru-RU" dirty="0" smtClean="0"/>
              <a:t>Не повышайте тревожность ребенка накануне экзаменов - это может отрицательно сказаться на его результате. </a:t>
            </a:r>
          </a:p>
          <a:p>
            <a:r>
              <a:rPr lang="ru-RU" dirty="0" smtClean="0"/>
              <a:t>Повышайте их уверенность в себе,</a:t>
            </a:r>
          </a:p>
          <a:p>
            <a:pPr>
              <a:buNone/>
            </a:pPr>
            <a:r>
              <a:rPr lang="ru-RU" dirty="0" smtClean="0"/>
              <a:t> так как чем больше ребенок боится </a:t>
            </a:r>
          </a:p>
          <a:p>
            <a:pPr>
              <a:buNone/>
            </a:pPr>
            <a:r>
              <a:rPr lang="ru-RU" dirty="0" smtClean="0"/>
              <a:t>неудачи, тем больше вероятность </a:t>
            </a:r>
          </a:p>
          <a:p>
            <a:pPr>
              <a:buNone/>
            </a:pPr>
            <a:r>
              <a:rPr lang="ru-RU" dirty="0" smtClean="0"/>
              <a:t>допущения ошибок.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5" name="Picture 53" descr="business_man_woman_high_five_hg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10341">
            <a:off x="5787014" y="3147623"/>
            <a:ext cx="2635205" cy="346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20040"/>
            <a:ext cx="7410480" cy="139444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Как помочь детям подготовиться к экзаменам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6357982" cy="5643578"/>
          </a:xfrm>
        </p:spPr>
        <p:txBody>
          <a:bodyPr/>
          <a:lstStyle/>
          <a:p>
            <a:pPr lvl="0"/>
            <a:r>
              <a:rPr lang="ru-RU" dirty="0" smtClean="0"/>
              <a:t>Наблюдайте за самочувствием ребенка, никто, кроме Вас, не сможет вовремя заметить и предотвратить ухудшение состояния ребенка, связанное с переутомлением.</a:t>
            </a:r>
          </a:p>
          <a:p>
            <a:pPr lvl="0"/>
            <a:r>
              <a:rPr lang="ru-RU" dirty="0" smtClean="0"/>
              <a:t>Подбадривайте детей, хвалите их за то, что они делают хорошо.</a:t>
            </a:r>
          </a:p>
          <a:p>
            <a:pPr lvl="0"/>
            <a:r>
              <a:rPr lang="ru-RU" dirty="0" smtClean="0"/>
              <a:t>Контролируйте режим подготовки ребенка, не допускайте перегрузок. </a:t>
            </a:r>
          </a:p>
          <a:p>
            <a:pPr lvl="0"/>
            <a:r>
              <a:rPr lang="ru-RU" dirty="0" smtClean="0"/>
              <a:t>Обеспечьте дома удобное место для занятий.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521" descr="single_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714488"/>
            <a:ext cx="2141538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373</TotalTime>
  <Words>707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Как помочь детям справиться со стрессом во время экзаменов  </vt:lpstr>
      <vt:lpstr>Презентация PowerPoint</vt:lpstr>
      <vt:lpstr>Экзамен –это…</vt:lpstr>
      <vt:lpstr>Поддерживать ребенка - значит верить в него </vt:lpstr>
      <vt:lpstr>Чтобы показать веру в ребенка, родитель должен иметь мужество и желание сделать следующее: </vt:lpstr>
      <vt:lpstr>чтобы поддержать ребенка, необходимо: </vt:lpstr>
      <vt:lpstr>Чем Вы, родители, можете помочь своему ребенку в сложный период подготовки и сдачи экзаменов? </vt:lpstr>
      <vt:lpstr>Как помочь детям подготовиться к экзаменам </vt:lpstr>
      <vt:lpstr>Как помочь детям подготовиться к экзаменам </vt:lpstr>
      <vt:lpstr>Как помочь детям подготовиться к экзаменам </vt:lpstr>
      <vt:lpstr>Как помочь детям подготовиться к экзаменам </vt:lpstr>
      <vt:lpstr>Посоветуйте детям во время экзамена обратить внимание на следующее: </vt:lpstr>
      <vt:lpstr>Мы желаем вам: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Чего родителям делать нельзя </dc:title>
  <cp:lastModifiedBy>пк</cp:lastModifiedBy>
  <cp:revision>34</cp:revision>
  <dcterms:modified xsi:type="dcterms:W3CDTF">2021-04-07T10:31:23Z</dcterms:modified>
</cp:coreProperties>
</file>