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76" r:id="rId2"/>
    <p:sldId id="257" r:id="rId3"/>
    <p:sldId id="274" r:id="rId4"/>
    <p:sldId id="258" r:id="rId5"/>
    <p:sldId id="256" r:id="rId6"/>
    <p:sldId id="263" r:id="rId7"/>
    <p:sldId id="279" r:id="rId8"/>
    <p:sldId id="270" r:id="rId9"/>
    <p:sldId id="259" r:id="rId10"/>
    <p:sldId id="265" r:id="rId11"/>
    <p:sldId id="271" r:id="rId12"/>
    <p:sldId id="277" r:id="rId13"/>
    <p:sldId id="278" r:id="rId14"/>
    <p:sldId id="262" r:id="rId15"/>
    <p:sldId id="260" r:id="rId16"/>
    <p:sldId id="261" r:id="rId17"/>
    <p:sldId id="281" r:id="rId18"/>
    <p:sldId id="284" r:id="rId19"/>
    <p:sldId id="282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21821" autoAdjust="0"/>
    <p:restoredTop sz="94660"/>
  </p:normalViewPr>
  <p:slideViewPr>
    <p:cSldViewPr>
      <p:cViewPr>
        <p:scale>
          <a:sx n="87" d="100"/>
          <a:sy n="87" d="100"/>
        </p:scale>
        <p:origin x="-642" y="6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EFC016-A259-4EF2-8DCD-D3B6FFFBE975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EF8E28-4608-4259-A5E6-EEF37287FA1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EF8E28-4608-4259-A5E6-EEF37287FA1D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EF8E28-4608-4259-A5E6-EEF37287FA1D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4c6dcef4decaf87e942000a59c6ca9c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1538" y="428604"/>
            <a:ext cx="728667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/>
              <a:t>Семь чудес Ленинского поселения Красногвардейского района Республики Крым  МБОУ «Ленинская школа» Педагог – библиотекарь </a:t>
            </a:r>
            <a:r>
              <a:rPr lang="ru-RU" sz="4800" dirty="0" err="1" smtClean="0"/>
              <a:t>Блезарова</a:t>
            </a:r>
            <a:r>
              <a:rPr lang="ru-RU" sz="4800" dirty="0" smtClean="0"/>
              <a:t> Э.Ю.</a:t>
            </a:r>
          </a:p>
          <a:p>
            <a:pPr algn="ctr"/>
            <a:endParaRPr lang="ru-RU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C:\Users\Yuliya\Desktop\юбилей школы\IMG_00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929518" y="-20662900"/>
            <a:ext cx="21397913" cy="2752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5214950"/>
            <a:ext cx="8858280" cy="1643050"/>
          </a:xfrm>
          <a:ln w="76200">
            <a:solidFill>
              <a:srgbClr val="2F20F2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400" b="1" dirty="0" smtClean="0">
                <a:solidFill>
                  <a:srgbClr val="FF0000"/>
                </a:solidFill>
              </a:rPr>
              <a:t>ЛЕНИНСКАЯ СРЕДНЯЯ ШКОЛА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400" b="1" dirty="0" smtClean="0">
                <a:solidFill>
                  <a:srgbClr val="FF0000"/>
                </a:solidFill>
              </a:rPr>
              <a:t>1967 ГОД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3"/>
          <p:cNvGraphicFramePr>
            <a:graphicFrameLocks noChangeAspect="1"/>
          </p:cNvGraphicFramePr>
          <p:nvPr/>
        </p:nvGraphicFramePr>
        <p:xfrm>
          <a:off x="-5365750" y="-17668875"/>
          <a:ext cx="15698788" cy="24526875"/>
        </p:xfrm>
        <a:graphic>
          <a:graphicData uri="http://schemas.openxmlformats.org/presentationml/2006/ole">
            <p:oleObj spid="_x0000_s1026" name="Acrobat Document" r:id="rId3" imgW="7773840" imgH="10009800" progId="AcroExch.Document.7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ln w="76200"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Школа была построена в 1967году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ln w="76200">
            <a:solidFill>
              <a:srgbClr val="32E03A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Снимок школы 1968 года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319588" cy="639762"/>
          </a:xfrm>
          <a:ln w="76200">
            <a:solidFill>
              <a:srgbClr val="FF33CC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Первый выпуск Ленинской </a:t>
            </a:r>
            <a:r>
              <a:rPr lang="ru-RU" dirty="0" err="1" smtClean="0"/>
              <a:t>сш</a:t>
            </a:r>
            <a:endParaRPr lang="ru-RU" dirty="0"/>
          </a:p>
        </p:txBody>
      </p:sp>
      <p:pic>
        <p:nvPicPr>
          <p:cNvPr id="6151" name="Picture 5" descr="C:\Users\Yuliya\Desktop\юбилей школы\IMG_0029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/>
          <a:srcRect/>
          <a:stretch>
            <a:fillRect/>
          </a:stretch>
        </p:blipFill>
        <p:spPr>
          <a:xfrm>
            <a:off x="5065713" y="2174875"/>
            <a:ext cx="3898900" cy="434975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4c6dcef4decaf87e942000a59c6ca9c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2976" y="285728"/>
            <a:ext cx="73581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Ленинская школа  средняя школа  достроена в 1987году. В школе училось около 400 детей. В 2014 году школу </a:t>
            </a:r>
            <a:r>
              <a:rPr lang="ru-RU" dirty="0" err="1" smtClean="0"/>
              <a:t>переименова</a:t>
            </a:r>
            <a:r>
              <a:rPr lang="ru-RU" dirty="0" smtClean="0"/>
              <a:t> в МБОУ «Ленинская школа». Сегодня в ней учатся 246 детей.</a:t>
            </a:r>
          </a:p>
          <a:p>
            <a:endParaRPr lang="ru-RU" dirty="0"/>
          </a:p>
        </p:txBody>
      </p:sp>
      <p:pic>
        <p:nvPicPr>
          <p:cNvPr id="25602" name="Picture 2" descr="C:\Users\Владелец\Desktop\Без назван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1551878"/>
            <a:ext cx="7500990" cy="49489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2" descr="C:\Users\Yuliya\Desktop\юбилей школы\IMG_00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6072199" cy="6868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940425" y="0"/>
            <a:ext cx="3203575" cy="6858000"/>
          </a:xfrm>
          <a:blipFill>
            <a:blip r:embed="rId3" cstate="print"/>
            <a:tile tx="0" ty="0" sx="100000" sy="100000" flip="none" algn="tl"/>
          </a:blipFill>
          <a:ln w="76200">
            <a:solidFill>
              <a:srgbClr val="FFFF00"/>
            </a:solidFill>
          </a:ln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solidFill>
                  <a:srgbClr val="FFFF00"/>
                </a:solidFill>
              </a:rPr>
              <a:t/>
            </a:r>
            <a:br>
              <a:rPr lang="ru-RU" sz="3600" dirty="0" smtClean="0">
                <a:solidFill>
                  <a:srgbClr val="FFFF00"/>
                </a:solidFill>
              </a:rPr>
            </a:br>
            <a:r>
              <a:rPr lang="ru-RU" sz="3600" dirty="0" smtClean="0">
                <a:solidFill>
                  <a:srgbClr val="FFFF00"/>
                </a:solidFill>
              </a:rPr>
              <a:t/>
            </a:r>
            <a:br>
              <a:rPr lang="ru-RU" sz="3600" dirty="0" smtClean="0">
                <a:solidFill>
                  <a:srgbClr val="FFFF00"/>
                </a:solidFill>
              </a:rPr>
            </a:br>
            <a:r>
              <a:rPr lang="ru-RU" sz="4000" dirty="0" smtClean="0">
                <a:solidFill>
                  <a:srgbClr val="FFFF00"/>
                </a:solidFill>
              </a:rPr>
              <a:t>Традицией было возлагать цветы к стеле Ленина</a:t>
            </a:r>
            <a:r>
              <a:rPr lang="ru-RU" sz="3600" dirty="0" smtClean="0">
                <a:solidFill>
                  <a:srgbClr val="FFFF00"/>
                </a:solidFill>
              </a:rPr>
              <a:t/>
            </a:r>
            <a:br>
              <a:rPr lang="ru-RU" sz="3600" dirty="0" smtClean="0">
                <a:solidFill>
                  <a:srgbClr val="FFFF00"/>
                </a:solidFill>
              </a:rPr>
            </a:br>
            <a:r>
              <a:rPr lang="ru-RU" sz="3600" dirty="0">
                <a:solidFill>
                  <a:srgbClr val="FFFF00"/>
                </a:solidFill>
              </a:rPr>
              <a:t/>
            </a:r>
            <a:br>
              <a:rPr lang="ru-RU" sz="3600" dirty="0">
                <a:solidFill>
                  <a:srgbClr val="FFFF00"/>
                </a:solidFill>
              </a:rPr>
            </a:br>
            <a:r>
              <a:rPr lang="ru-RU" sz="3600" dirty="0" smtClean="0">
                <a:solidFill>
                  <a:srgbClr val="FFFF00"/>
                </a:solidFill>
              </a:rPr>
              <a:t/>
            </a:r>
            <a:br>
              <a:rPr lang="ru-RU" sz="3600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>
                <a:solidFill>
                  <a:srgbClr val="FFFF00"/>
                </a:solidFill>
              </a:rPr>
              <a:t/>
            </a:r>
            <a:br>
              <a:rPr lang="ru-RU" dirty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4c6dcef4decaf87e942000a59c6ca9c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20220119_11313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00166" y="1109144"/>
            <a:ext cx="6572296" cy="553456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2976" y="285728"/>
            <a:ext cx="80010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Стела сохранена и сегодня, в 1987 году была реконструирована.Традиции продолжаются. На торжественных линейках под звуки государственного гимна на флагштоке развиваются государственные флаги России и Республики Крым. 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4c6dcef4decaf87e942000a59c6ca9c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20220118_1149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 flipV="1">
            <a:off x="2249814" y="1106815"/>
            <a:ext cx="5572163" cy="55016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28662" y="285728"/>
            <a:ext cx="78581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err="1" smtClean="0"/>
              <a:t>Мамонтово</a:t>
            </a:r>
            <a:r>
              <a:rPr lang="ru-RU" sz="3200" dirty="0" smtClean="0"/>
              <a:t>  дерево – одно из ста чудес </a:t>
            </a:r>
            <a:r>
              <a:rPr lang="ru-RU" sz="3200" dirty="0" err="1" smtClean="0"/>
              <a:t>Крыма.Место</a:t>
            </a:r>
            <a:r>
              <a:rPr lang="ru-RU" sz="3200" dirty="0" smtClean="0"/>
              <a:t> нахождения село Ленинское, школьный дворик.</a:t>
            </a:r>
            <a:endParaRPr lang="ru-RU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4c6dcef4decaf87e942000a59c6ca9c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00100" y="285728"/>
            <a:ext cx="7929618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Секвойя  гигантская – Мамонтовое дерево. Своё ботаническое название получило по имени одного  из индийских вождей, изобретателя индейской письменности – </a:t>
            </a:r>
            <a:r>
              <a:rPr lang="ru-RU" sz="2000" dirty="0" err="1" smtClean="0"/>
              <a:t>Секву</a:t>
            </a:r>
            <a:r>
              <a:rPr lang="ru-RU" sz="2000" dirty="0" smtClean="0"/>
              <a:t>. Родина  Америка, штат Калифорния. У себя на родине растут до 4000 </a:t>
            </a:r>
            <a:r>
              <a:rPr lang="ru-RU" sz="2000" dirty="0" err="1" smtClean="0"/>
              <a:t>лет.Высота</a:t>
            </a:r>
            <a:r>
              <a:rPr lang="ru-RU" sz="2000" dirty="0" smtClean="0"/>
              <a:t> достигает до 140 метров и диаметра 40 метров. Толщина коры достигает  70 см. Кора как губка всасывает воду, поэтому деревья не боятся пожара. Мамонтовым его называют за долголетие и за то, что ветки дерева напоминают бивни мамонта. В дупле гигантского дерева СЕКВОЙИ в Америке размещён ресторан на 50 мест, а в дупле другого дерева – гараж на несколько машин.</a:t>
            </a:r>
          </a:p>
          <a:p>
            <a:r>
              <a:rPr lang="ru-RU" sz="2000" dirty="0" smtClean="0"/>
              <a:t>Завезли три саженца метровой высоты из </a:t>
            </a:r>
            <a:r>
              <a:rPr lang="ru-RU" sz="2000" dirty="0" err="1" smtClean="0"/>
              <a:t>Никитенского</a:t>
            </a:r>
            <a:r>
              <a:rPr lang="ru-RU" sz="2000" dirty="0" smtClean="0"/>
              <a:t> ботанического сада, посажены в 1986 году во внутреннем школьном дворике. К сожалению сохранилось одно дерево высотой около 30 метров, красивое, с пирамидальной кроной, ему 46 лет.</a:t>
            </a:r>
          </a:p>
          <a:p>
            <a:r>
              <a:rPr lang="ru-RU" sz="2000" dirty="0" smtClean="0"/>
              <a:t>К сожалению Секвойя гигантская – Мамонтовое</a:t>
            </a:r>
          </a:p>
          <a:p>
            <a:r>
              <a:rPr lang="ru-RU" sz="2000" dirty="0" smtClean="0"/>
              <a:t>дерево на грани исчезновения. Все оставшиеся</a:t>
            </a:r>
          </a:p>
          <a:p>
            <a:r>
              <a:rPr lang="ru-RU" sz="2000" dirty="0" smtClean="0"/>
              <a:t>деревья взяты под строгий учёт и охраняются.</a:t>
            </a:r>
          </a:p>
          <a:p>
            <a:endParaRPr lang="ru-RU" sz="2000" dirty="0" smtClean="0"/>
          </a:p>
          <a:p>
            <a:r>
              <a:rPr lang="ru-RU" sz="2000" dirty="0" smtClean="0"/>
              <a:t>                          «Карандашное дерево» -</a:t>
            </a:r>
          </a:p>
          <a:p>
            <a:r>
              <a:rPr lang="ru-RU" sz="2000" dirty="0" smtClean="0"/>
              <a:t>                          можжевельник виргинский  </a:t>
            </a:r>
            <a:endParaRPr lang="ru-RU" sz="2000" dirty="0"/>
          </a:p>
        </p:txBody>
      </p:sp>
      <p:pic>
        <p:nvPicPr>
          <p:cNvPr id="6" name="Рисунок 5" descr="20220119_113845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6543769" y="4271267"/>
            <a:ext cx="2115188" cy="262970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4c6dcef4decaf87e942000a59c6ca9c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6626" name="Picture 2" descr="C:\Users\Владелец\Desktop\y6po4na2f5gx3pqq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357166"/>
            <a:ext cx="7429552" cy="63320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4c6dcef4decaf87e942000a59c6ca9c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429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00100" y="1643050"/>
            <a:ext cx="7643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142976" y="428604"/>
            <a:ext cx="8001024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Война! Это страшное слово к сожалению коснулось и  нашего села. С 1941  - 1944 г  село оккупировано немецкими войсками. Всё мирное население встало на защиту своей Родины. Кто ушёл на фронт, кто в партизаны. В эту честь  на  сельском кладбище (с </a:t>
            </a:r>
            <a:r>
              <a:rPr lang="ru-RU" sz="2800" dirty="0" err="1" smtClean="0"/>
              <a:t>Крыловка</a:t>
            </a:r>
            <a:r>
              <a:rPr lang="ru-RU" sz="2800" dirty="0" smtClean="0"/>
              <a:t>) установлен памятник</a:t>
            </a:r>
          </a:p>
          <a:p>
            <a:r>
              <a:rPr lang="ru-RU" sz="2800" dirty="0" smtClean="0"/>
              <a:t>На могиле погибших советских солдат, в 1944 году, в боях по освобождению Крыма  от </a:t>
            </a:r>
            <a:r>
              <a:rPr lang="ru-RU" sz="2800" dirty="0" err="1" smtClean="0"/>
              <a:t>немецко</a:t>
            </a:r>
            <a:r>
              <a:rPr lang="ru-RU" sz="2800" dirty="0" smtClean="0"/>
              <a:t> – фашистских захватчиков.</a:t>
            </a:r>
          </a:p>
          <a:p>
            <a:r>
              <a:rPr lang="ru-RU" sz="2800" dirty="0" smtClean="0"/>
              <a:t>На памятнике мемориальная доска с фамилиями, погибших советских солдат. </a:t>
            </a:r>
          </a:p>
          <a:p>
            <a:r>
              <a:rPr lang="ru-RU" sz="2800" dirty="0" smtClean="0"/>
              <a:t>Братская могила советских </a:t>
            </a:r>
            <a:r>
              <a:rPr lang="ru-RU" sz="2800" dirty="0" err="1" smtClean="0"/>
              <a:t>войнов</a:t>
            </a:r>
            <a:r>
              <a:rPr lang="ru-RU" sz="2800" dirty="0" smtClean="0"/>
              <a:t>  1944года – памятник истории и культуры охраняется, а МБОУ</a:t>
            </a:r>
          </a:p>
          <a:p>
            <a:r>
              <a:rPr lang="ru-RU" sz="2800" dirty="0" smtClean="0"/>
              <a:t>«Ленинская школа» над ним несёт шефство</a:t>
            </a:r>
            <a:r>
              <a:rPr lang="ru-RU" dirty="0" smtClean="0"/>
              <a:t>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4c6dcef4decaf87e942000a59c6ca9c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Photo066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6248" y="2643182"/>
            <a:ext cx="4643470" cy="3988367"/>
          </a:xfrm>
          <a:prstGeom prst="rect">
            <a:avLst/>
          </a:prstGeom>
        </p:spPr>
      </p:pic>
      <p:pic>
        <p:nvPicPr>
          <p:cNvPr id="7" name="Рисунок 6" descr="Photo066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1539" y="428604"/>
            <a:ext cx="3286147" cy="321471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4c6dcef4decaf87e942000a59c6ca9c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00100" y="1643050"/>
            <a:ext cx="7643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071538" y="214290"/>
            <a:ext cx="785818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Крым.  Село Ленинское (</a:t>
            </a:r>
            <a:r>
              <a:rPr lang="ru-RU" dirty="0" err="1" smtClean="0"/>
              <a:t>Къыр</a:t>
            </a:r>
            <a:r>
              <a:rPr lang="ru-RU" dirty="0" smtClean="0"/>
              <a:t> </a:t>
            </a:r>
            <a:r>
              <a:rPr lang="ru-RU" dirty="0" err="1" smtClean="0"/>
              <a:t>Байляр</a:t>
            </a:r>
            <a:r>
              <a:rPr lang="ru-RU" dirty="0" smtClean="0"/>
              <a:t>, </a:t>
            </a:r>
            <a:r>
              <a:rPr lang="ru-RU" dirty="0" err="1" smtClean="0"/>
              <a:t>Лениндорф</a:t>
            </a:r>
            <a:r>
              <a:rPr lang="ru-RU" dirty="0" smtClean="0"/>
              <a:t>) – это наша малая родина. У каждой малой родины есть своя история. Мы люди жившие на планете Земля, обязаны помнить и знать истоки возникновения своей малой родины, появления села, людей, которые творили чудеса.</a:t>
            </a:r>
          </a:p>
          <a:p>
            <a:r>
              <a:rPr lang="ru-RU" dirty="0" smtClean="0"/>
              <a:t>Село Кир -  </a:t>
            </a:r>
            <a:r>
              <a:rPr lang="ru-RU" dirty="0" err="1" smtClean="0"/>
              <a:t>Байляр</a:t>
            </a:r>
            <a:r>
              <a:rPr lang="ru-RU" dirty="0" smtClean="0"/>
              <a:t> (Ленинское) возникло давно (1801г), об этом говорят насыпи – курганы, где находили черепки посуды,  старые монеты. Это доказательство, что здесь жили люди. Село </a:t>
            </a:r>
            <a:r>
              <a:rPr lang="ru-RU" dirty="0" err="1" smtClean="0"/>
              <a:t>Къыр</a:t>
            </a:r>
            <a:r>
              <a:rPr lang="ru-RU" dirty="0" smtClean="0"/>
              <a:t> </a:t>
            </a:r>
            <a:r>
              <a:rPr lang="ru-RU" dirty="0" err="1" smtClean="0"/>
              <a:t>Байляр</a:t>
            </a:r>
            <a:r>
              <a:rPr lang="ru-RU" dirty="0" smtClean="0"/>
              <a:t> заселяли крымские татары, об этом говорят амбарные книги. Люди занимались земледелием и скотоводством.  Но во время Крымской войны (1854 -1856г) село почти опустело, так как голод и страх заставил людей оставить нажитые земли и переехать в Турцию.</a:t>
            </a:r>
          </a:p>
          <a:p>
            <a:r>
              <a:rPr lang="ru-RU" dirty="0" smtClean="0"/>
              <a:t>Вскоре эти земли  были заселены немцами – лютеранами, а село перемеиновали в </a:t>
            </a:r>
            <a:r>
              <a:rPr lang="ru-RU" dirty="0" err="1" smtClean="0"/>
              <a:t>Лениндорф</a:t>
            </a:r>
            <a:r>
              <a:rPr lang="ru-RU" dirty="0" smtClean="0"/>
              <a:t>. В селе построили добротные дома, которые существуют и поныне, церковь, при ней открылась начальная школа, вырыт колодец. Жители занимались скотоводством и земледелием.По переписи населения 1939года в селе проживало 125 человек.                                                               Во время Великой Отечественной войны население депортировали в Поволжье и Казахстан.                                                                                                                                            В 1948 году село </a:t>
            </a:r>
            <a:r>
              <a:rPr lang="ru-RU" dirty="0" err="1" smtClean="0"/>
              <a:t>Лениндорф</a:t>
            </a:r>
            <a:r>
              <a:rPr lang="ru-RU" dirty="0" smtClean="0"/>
              <a:t> перемеиновали в Ленинское. В данное время село Ленинское большое, благоустроенное, в нём 10 улиц, один переулок с населением 2106 человек (2021г).                                                                                                Наше село, как другие сёла, имеет свои чудеса- достопримечательности. Давайте  вспомним историю и семь чудес нашего села.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4c6dcef4decaf87e942000a59c6ca9c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71536" y="0"/>
            <a:ext cx="10215570" cy="75724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00100" y="3143248"/>
            <a:ext cx="77153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solidFill>
                  <a:srgbClr val="FF0000"/>
                </a:solidFill>
              </a:rPr>
              <a:t>Спасибо за внимание !</a:t>
            </a:r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7224" y="214290"/>
            <a:ext cx="807249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Давайте сохраним всё это в нашей памяти и будем передавать будущему поколению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4c6dcef4decaf87e942000a59c6ca9c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LeninskoeCgv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4414" y="642918"/>
            <a:ext cx="7441716" cy="537231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4c6dcef4decaf87e942000a59c6ca9c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http://ia116.odnoklassniki.ru/getImage?photoId=423951008386&amp;photoType=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1325624"/>
            <a:ext cx="4478361" cy="5075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643570" y="428604"/>
            <a:ext cx="321471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Кирха – немецкая церковь. Построена в 1910г немцами</a:t>
            </a:r>
          </a:p>
          <a:p>
            <a:r>
              <a:rPr lang="ru-RU" sz="2800" dirty="0" smtClean="0"/>
              <a:t>При церкви была начальная   школа. Преподавали на русском </a:t>
            </a:r>
            <a:r>
              <a:rPr lang="ru-RU" sz="2800" dirty="0" err="1" smtClean="0"/>
              <a:t>яыке</a:t>
            </a:r>
            <a:r>
              <a:rPr lang="ru-RU" sz="2800" dirty="0" smtClean="0"/>
              <a:t>, а уроки богословия  велись на немецком языке. В данное время это медицинский склад.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1000100" y="500042"/>
            <a:ext cx="46434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/>
              <a:t>Лениндорф</a:t>
            </a:r>
            <a:r>
              <a:rPr lang="ru-RU" sz="2400" dirty="0" smtClean="0"/>
              <a:t> (БИТЕНЬ. Хлопковое)</a:t>
            </a:r>
            <a:endParaRPr lang="ru-RU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4c6dcef4decaf87e942000a59c6ca9c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1538" y="428604"/>
            <a:ext cx="728667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/>
              <a:t>Семь чудес Ленинского поселения Красногвардейского района Республики Крым  МБОУ «Ленинская школа» Педагог – библиотекарь </a:t>
            </a:r>
            <a:r>
              <a:rPr lang="ru-RU" sz="4800" dirty="0" err="1" smtClean="0"/>
              <a:t>Блезарова</a:t>
            </a:r>
            <a:r>
              <a:rPr lang="ru-RU" sz="4800" dirty="0" smtClean="0"/>
              <a:t> Э.Ю.</a:t>
            </a:r>
          </a:p>
          <a:p>
            <a:pPr algn="ctr"/>
            <a:endParaRPr lang="ru-RU" sz="4800" dirty="0"/>
          </a:p>
        </p:txBody>
      </p:sp>
      <p:pic>
        <p:nvPicPr>
          <p:cNvPr id="6" name="Рисунок 5" descr="IMG-15fa91cba98d430cf82fefecd02826d1-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38" y="500042"/>
            <a:ext cx="7410448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4c6dcef4decaf87e942000a59c6ca9c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IMG-2f7c18b369e69ad975dda9fbb6519917-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38" y="1714488"/>
            <a:ext cx="6109457" cy="492922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14414" y="357166"/>
            <a:ext cx="79295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Битень</a:t>
            </a:r>
            <a:r>
              <a:rPr lang="ru-RU" dirty="0" smtClean="0"/>
              <a:t> (Хлопковое).Колодец, фото 1914 года.  Ему более ста лет.                                В колодце было установлено устройство для добычи </a:t>
            </a:r>
            <a:r>
              <a:rPr lang="ru-RU" dirty="0" err="1" smtClean="0"/>
              <a:t>воды.С</a:t>
            </a:r>
            <a:r>
              <a:rPr lang="ru-RU" dirty="0" smtClean="0"/>
              <a:t> помощью лошадей, лебёдки и огромного барабана доставали воду из глубокого колодца. Сюда приходили за водой жители села, а также пригоняли на водопой стадо животных.                                                                                   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358082" y="1857364"/>
            <a:ext cx="178591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селе </a:t>
            </a:r>
            <a:r>
              <a:rPr lang="ru-RU" dirty="0" err="1" smtClean="0"/>
              <a:t>Прямовка</a:t>
            </a:r>
            <a:r>
              <a:rPr lang="ru-RU" dirty="0" smtClean="0"/>
              <a:t> в настоящее время сохранился такой же  колодец.            </a:t>
            </a:r>
            <a:r>
              <a:rPr lang="ru-RU" smtClean="0"/>
              <a:t>В </a:t>
            </a:r>
            <a:r>
              <a:rPr lang="ru-RU" dirty="0" smtClean="0"/>
              <a:t>колодце есть вода</a:t>
            </a:r>
            <a:r>
              <a:rPr lang="ru-RU" smtClean="0"/>
              <a:t>,   он  действующий, </a:t>
            </a:r>
            <a:r>
              <a:rPr lang="ru-RU" dirty="0" smtClean="0"/>
              <a:t>но  закрыт. 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4c6dcef4decaf87e942000a59c6ca9c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28728" y="1285860"/>
            <a:ext cx="771527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Предшественники МБОУ «Ленинская школа»</a:t>
            </a:r>
          </a:p>
          <a:p>
            <a:r>
              <a:rPr lang="ru-RU" sz="2800" dirty="0" smtClean="0"/>
              <a:t>Начальная школа 1 – 4 класс  </a:t>
            </a:r>
            <a:r>
              <a:rPr lang="ru-RU" sz="2800" dirty="0" err="1" smtClean="0"/>
              <a:t>Лениндорф</a:t>
            </a:r>
            <a:r>
              <a:rPr lang="ru-RU" sz="2800" dirty="0" smtClean="0"/>
              <a:t>;</a:t>
            </a:r>
          </a:p>
          <a:p>
            <a:r>
              <a:rPr lang="ru-RU" sz="2800" dirty="0" smtClean="0"/>
              <a:t>Начальная школа 1 – 4 класс село </a:t>
            </a:r>
            <a:r>
              <a:rPr lang="ru-RU" sz="2800" dirty="0" err="1" smtClean="0"/>
              <a:t>Крыловка</a:t>
            </a:r>
            <a:r>
              <a:rPr lang="ru-RU" sz="2800" dirty="0" smtClean="0"/>
              <a:t>;</a:t>
            </a:r>
          </a:p>
          <a:p>
            <a:r>
              <a:rPr lang="ru-RU" sz="2800" dirty="0" smtClean="0"/>
              <a:t>Начальная школа  1 – 4 класс село Прямое;</a:t>
            </a:r>
          </a:p>
          <a:p>
            <a:r>
              <a:rPr lang="ru-RU" sz="2800" dirty="0" smtClean="0"/>
              <a:t>Начальная школа     1 – 4 класс село Ленинское;</a:t>
            </a:r>
          </a:p>
          <a:p>
            <a:r>
              <a:rPr lang="ru-RU" sz="2800" dirty="0" smtClean="0"/>
              <a:t>Неполная средняя школа 1 – 8 классы село Хлопковое;</a:t>
            </a:r>
          </a:p>
          <a:p>
            <a:r>
              <a:rPr lang="ru-RU" sz="2800" dirty="0" smtClean="0"/>
              <a:t>Ленинская средняя школа 1987 года;</a:t>
            </a:r>
          </a:p>
          <a:p>
            <a:r>
              <a:rPr lang="ru-RU" sz="2800" dirty="0" smtClean="0"/>
              <a:t>МБОУ «Ленинская школа» 2014 год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4c6dcef4decaf87e942000a59c6ca9c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IMG-701709300d3f5688d9d9d00482bc62a4-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39" y="1172047"/>
            <a:ext cx="7643865" cy="541411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00100" y="285728"/>
            <a:ext cx="8001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Помещичья усадьба 19 век. В этом доме жил богатый немецкий помещик.</a:t>
            </a:r>
          </a:p>
          <a:p>
            <a:r>
              <a:rPr lang="ru-RU" dirty="0" smtClean="0"/>
              <a:t>В советское время здесь была   школа, учились дети 1 – 4 классов, затем сельская библиотека. Сейчас это храм Иоанна Богослова.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4c6dcef4decaf87e942000a59c6ca9c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2" descr="C:\Users\Yuliya\Pictures\MP Navigator EX\2012_11_03\IMG_00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1285860"/>
            <a:ext cx="7643866" cy="5214974"/>
          </a:xfrm>
          <a:prstGeom prst="rect">
            <a:avLst/>
          </a:prstGeom>
          <a:noFill/>
          <a:ln w="76200">
            <a:solidFill>
              <a:srgbClr val="2F20F2"/>
            </a:solidFill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000100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Начальная школа. Село </a:t>
            </a:r>
            <a:r>
              <a:rPr lang="ru-RU" sz="3200" dirty="0" err="1" smtClean="0"/>
              <a:t>Крыловка</a:t>
            </a:r>
            <a:r>
              <a:rPr lang="ru-RU" sz="3200" dirty="0" smtClean="0"/>
              <a:t> 1950год</a:t>
            </a:r>
            <a:endParaRPr lang="ru-RU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899</TotalTime>
  <Words>902</Words>
  <PresentationFormat>Экран (4:3)</PresentationFormat>
  <Paragraphs>47</Paragraphs>
  <Slides>20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2" baseType="lpstr">
      <vt:lpstr>Тема Office</vt:lpstr>
      <vt:lpstr>Acrobat Document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Школа была построена в 1967году</vt:lpstr>
      <vt:lpstr>Слайд 12</vt:lpstr>
      <vt:lpstr>  Традицией было возлагать цветы к стеле Ленина      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Владелец</dc:creator>
  <cp:lastModifiedBy>Владелец</cp:lastModifiedBy>
  <cp:revision>70</cp:revision>
  <dcterms:created xsi:type="dcterms:W3CDTF">2022-01-18T14:41:37Z</dcterms:created>
  <dcterms:modified xsi:type="dcterms:W3CDTF">2022-01-22T13:35:42Z</dcterms:modified>
</cp:coreProperties>
</file>