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02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61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5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22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80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25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0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8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93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5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A7232-0BD4-4A1F-A3A4-73230795F1CA}" type="datetimeFigureOut">
              <a:rPr lang="ru-RU" smtClean="0"/>
              <a:pPr/>
              <a:t>10.01.2026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20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738890"/>
          </a:xfrm>
        </p:spPr>
        <p:txBody>
          <a:bodyPr>
            <a:no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«КАЛИНИНСКАЯ ШКОЛА ИМЕНИ М.К. ЧУПИЛКО»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КРАСНОГВАРДЕЙСКОГО РАЙОНА РЕСПУБЛИКИ КРЫМ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(МБОУ «КАЛИНИНСКАЯ ШКОЛА ИМЕНИ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М.К.ЧУПИЛКО» 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17526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 работа (Проект)</a:t>
            </a:r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 «Наименование   работы»</a:t>
            </a:r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381101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 работы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Фамилия, имя (полностью), класс, 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Ф.И.О.(полностью), должность. 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43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0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5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1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ru-RU" sz="2400" b="1" dirty="0"/>
            </a:br>
            <a:br>
              <a:rPr lang="ru-RU" sz="2400" b="1" dirty="0"/>
            </a:b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ААААААААААААА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актуальной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мире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ААААААААААААА 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собой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100" dirty="0"/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3345235"/>
          </a:xfrm>
        </p:spPr>
        <p:txBody>
          <a:bodyPr>
            <a:normAutofit fontScale="925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 исследования: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неизвестного или неизученного в той научной сфере, где будет проводиться исследование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рассматривается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будете рассматривать объект именно в данном исследовании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5013176"/>
            <a:ext cx="61024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– темперамент, </a:t>
            </a: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 – влияние темперамента на формирование характера (в рамках литературного образа).</a:t>
            </a:r>
          </a:p>
        </p:txBody>
      </p:sp>
    </p:spTree>
    <p:extLst>
      <p:ext uri="{BB962C8B-B14F-4D97-AF65-F5344CB8AC3E}">
        <p14:creationId xmlns:p14="http://schemas.microsoft.com/office/powerpoint/2010/main" val="1267969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предполагаемый результат исследования (формулируется кратко и конкретно)</a:t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поставленной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данной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4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предположение, выдвигаемое для исследования или предполагаемое решение проблемы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Указываются способы сбора и обработки информации, предполагаемые виды деятельности в ходе проведения исследования. Формулируются теоретические методы (анализ, синтез, абстрагирование и т.д.) и эмпирические методы (наблюдение, анкетирование, эксперимент, беседа, изучение литературы и других источников информации, анализ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текста;тестирование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учащихся, и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464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1809" y="404664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назначение данной исследовательской работы, возможные сферы её использования (какая группа людей и при каких условиях может воспользоваться данной работой).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моего проекта заключается в том, что она может быть использована в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АААААААААААААА для КОГО? для ЧЕГО?, а также в качестве ….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использованы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кспериментальная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344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875568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1.ТЕОРЕТИЧЕСКАЯ ЧАСТЬ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содержит итоги анализа литературы по теме исследования, ее теоретическое обоснование.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97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560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2. ПРАКТИЧЕСКАЯ ЧАСТЬ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практические этапы работы, анализирует результаты в ходе  эксперимента или исследования. 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4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фразы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работа  посвящена…» (раскрытие  предложений). Учащийся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комментирует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изученности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нашего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».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комментирует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тепень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опровергает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гипотезу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…».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формулирует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опровержения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«Полученные результаты исследования дают возможность утверждать, что продукт исследовательской работы  является актуальным и востребованным…».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Учащийся анализирует практическую значимость продукта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2066373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510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МУНИЦИПАЛЬНОЕ БЮДЖЕТНОЕ ОБЩЕОБРАЗОВАТЕЛЬНОЕ УЧРЕЖДЕНИЕ «КАЛИНИНСКАЯ ШКОЛА ИМЕНИ М.К. ЧУПИЛКО»  КРАСНОГВАРДЕЙСКОГО РАЙОНА РЕСПУБЛИКИ КРЫМ  (МБОУ «КАЛИНИНСКАЯ ШКОЛА ИМЕНИ М.К.ЧУПИЛКО» )</vt:lpstr>
      <vt:lpstr>Презентация PowerPoint</vt:lpstr>
      <vt:lpstr>  Актуальность: тема ААААААААААААА является актуальной в современном мире, поскольку ААААААААААААА  представляет собой  </vt:lpstr>
      <vt:lpstr>Цель проекта: это предполагаемый результат исследования (формулируется кратко и конкретно) </vt:lpstr>
      <vt:lpstr>Гипотеза: это предположение, выдвигаемое для исследования или предполагаемое решение проблемы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 учреждение «Калининская школа» Красногвардейского района Республики Крым</dc:title>
  <dc:creator>Admin</dc:creator>
  <cp:lastModifiedBy>Admin</cp:lastModifiedBy>
  <cp:revision>11</cp:revision>
  <dcterms:created xsi:type="dcterms:W3CDTF">2021-04-05T10:34:31Z</dcterms:created>
  <dcterms:modified xsi:type="dcterms:W3CDTF">2026-01-09T22:20:28Z</dcterms:modified>
</cp:coreProperties>
</file>