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5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70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61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253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22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80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25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1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609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8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93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55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A7232-0BD4-4A1F-A3A4-73230795F1CA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39AA0-BFBF-4A7B-A7C5-32CB48A0E4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0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72400" cy="738890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 учреждение</a:t>
            </a:r>
            <a:r>
              <a:rPr lang="ru-RU" sz="1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«Калининская </a:t>
            </a: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имени М.К.Чупилко» </a:t>
            </a:r>
            <a:b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Красногвардейского </a:t>
            </a:r>
            <a:r>
              <a:rPr lang="ru-RU" sz="18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Республики Крым</a:t>
            </a:r>
            <a:r>
              <a:rPr lang="ru-RU" sz="1800" u="sng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844824"/>
            <a:ext cx="6400800" cy="17526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  работа (Проект)</a:t>
            </a:r>
            <a:endParaRPr lang="ru-RU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«Наименование   работы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6248" y="3811012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 работы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Фамилия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имя (полностью), класс, </a:t>
            </a:r>
            <a:endParaRPr lang="ru-RU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Руководитель: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Ф.И.О.(полностью), должность. 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4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0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453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12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ААААААААААААА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актуальной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современном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мире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ААААААААААААА  </a:t>
            </a:r>
            <a:r>
              <a:rPr lang="en-US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собой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3345235"/>
          </a:xfrm>
        </p:spPr>
        <p:txBody>
          <a:bodyPr>
            <a:normAutofit fontScale="925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 исследования: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выявление неизвестного или неизученного в той научной сфере, где будет проводиться исследование</a:t>
            </a: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рассматривается?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будете рассматривать объект именно в данном исследовании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5013176"/>
            <a:ext cx="610242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– темперамент, </a:t>
            </a:r>
          </a:p>
          <a:p>
            <a:pPr>
              <a:lnSpc>
                <a:spcPct val="90000"/>
              </a:lnSpc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 – влияние темперамента на формирование характера (в рамках литературного образа).</a:t>
            </a:r>
          </a:p>
        </p:txBody>
      </p:sp>
    </p:spTree>
    <p:extLst>
      <p:ext uri="{BB962C8B-B14F-4D97-AF65-F5344CB8AC3E}">
        <p14:creationId xmlns:p14="http://schemas.microsoft.com/office/powerpoint/2010/main" val="126796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предполагаемый результат исследования (формулируется кратко и конкретно)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поставленной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Собрать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источников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Обобщить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Защитить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14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предположение, выдвигаемое для исследования или предполагаемое решение проблемы</a:t>
            </a:r>
            <a:b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способы сбора и обработки информации, предполагаемые виды деятельности в ходе проведения исследования. Формулируются теоретические методы (анализ, синтез, абстрагирование и т.д.) и эмпирические методы (наблюдение, анкетирование, эксперимент, 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беседа, изучение литературы и других источников информации, анализ 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текста;тестирование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учащихся, 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464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71809" y="404664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значимость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(это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данной исследовательской работы, возможные сферы её использования (какая группа людей и при каких условиях может воспользоваться данной работой).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моего проекта заключается в том, что она может быть использована в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АААААААААААААА для КОГО? для ЧЕГО?, а также в качестве ….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Разработанные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кспериментальная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база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необходимости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344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875568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1.ТЕОРЕТИЧЕСКАЯ ЧАСТЬ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итоги анализа литературы по теме исследования, ее теоретическое обоснование.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1.1. ...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1.2. ...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первой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974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548680"/>
            <a:ext cx="75608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2. ПРАКТИЧЕСКАЯ ЧАСТЬ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практические этапы работы, анализирует результаты в ходе  эксперимента или исследования.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2.1. ...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2.2. ...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главе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24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04664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Написать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помогут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фразы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работа  посвящена…» (раскрытие  предложений). Учащийся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комментирует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изученности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«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нашего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показали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 ».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выводов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учащийся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комментирует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тепень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опровергает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корректирует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…».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Учащийся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формулирует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сделал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подтверждения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опровержения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гипотезы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«Полученные результаты исследования дают возможность утверждать, что продукт исследовательской работы  является актуальным и востребованным…».</a:t>
            </a:r>
          </a:p>
          <a:p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Учащийся анализирует практическую значимость продукта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20663739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214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Муниципальное бюджетное общеобразовательное  учреждение «Калининская школа имени М.К.Чупилко»  Красногвардейского района Республики Крым </vt:lpstr>
      <vt:lpstr>Презентация PowerPoint</vt:lpstr>
      <vt:lpstr>  Актуальность: тема ААААААААААААА является актуальной в современном мире, поскольку ААААААААААААА  представляет собой  </vt:lpstr>
      <vt:lpstr>Цель проекта: это предполагаемый результат исследования (формулируется кратко и конкретно) </vt:lpstr>
      <vt:lpstr>Гипотеза: это предположение, выдвигаемое для исследования или предполагаемое решение проблемы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 учреждение «Калининская школа» Красногвардейского района Республики Крым</dc:title>
  <dc:creator>Admin</dc:creator>
  <cp:lastModifiedBy>Admin</cp:lastModifiedBy>
  <cp:revision>9</cp:revision>
  <dcterms:created xsi:type="dcterms:W3CDTF">2021-04-05T10:34:31Z</dcterms:created>
  <dcterms:modified xsi:type="dcterms:W3CDTF">2023-01-22T11:03:22Z</dcterms:modified>
</cp:coreProperties>
</file>