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193A5-9491-499F-BFF4-A2B2C4C96BAC}" type="datetimeFigureOut">
              <a:rPr lang="ru-RU" smtClean="0"/>
              <a:t>11.04.2026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2D993-63CD-4919-A171-FE56A4CD970B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193A5-9491-499F-BFF4-A2B2C4C96BAC}" type="datetimeFigureOut">
              <a:rPr lang="ru-RU" smtClean="0"/>
              <a:t>11.04.2026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2D993-63CD-4919-A171-FE56A4CD970B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193A5-9491-499F-BFF4-A2B2C4C96BAC}" type="datetimeFigureOut">
              <a:rPr lang="ru-RU" smtClean="0"/>
              <a:t>11.04.2026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2D993-63CD-4919-A171-FE56A4CD970B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193A5-9491-499F-BFF4-A2B2C4C96BAC}" type="datetimeFigureOut">
              <a:rPr lang="ru-RU" smtClean="0"/>
              <a:t>11.04.2026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2D993-63CD-4919-A171-FE56A4CD970B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193A5-9491-499F-BFF4-A2B2C4C96BAC}" type="datetimeFigureOut">
              <a:rPr lang="ru-RU" smtClean="0"/>
              <a:t>11.04.2026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2D993-63CD-4919-A171-FE56A4CD970B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193A5-9491-499F-BFF4-A2B2C4C96BAC}" type="datetimeFigureOut">
              <a:rPr lang="ru-RU" smtClean="0"/>
              <a:t>11.04.2026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2D993-63CD-4919-A171-FE56A4CD970B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193A5-9491-499F-BFF4-A2B2C4C96BAC}" type="datetimeFigureOut">
              <a:rPr lang="ru-RU" smtClean="0"/>
              <a:t>11.04.2026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2D993-63CD-4919-A171-FE56A4CD970B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193A5-9491-499F-BFF4-A2B2C4C96BAC}" type="datetimeFigureOut">
              <a:rPr lang="ru-RU" smtClean="0"/>
              <a:t>11.04.2026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2D993-63CD-4919-A171-FE56A4CD970B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193A5-9491-499F-BFF4-A2B2C4C96BAC}" type="datetimeFigureOut">
              <a:rPr lang="ru-RU" smtClean="0"/>
              <a:t>11.04.2026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2D993-63CD-4919-A171-FE56A4CD970B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193A5-9491-499F-BFF4-A2B2C4C96BAC}" type="datetimeFigureOut">
              <a:rPr lang="ru-RU" smtClean="0"/>
              <a:t>11.04.2026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2D993-63CD-4919-A171-FE56A4CD970B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193A5-9491-499F-BFF4-A2B2C4C96BAC}" type="datetimeFigureOut">
              <a:rPr lang="ru-RU" smtClean="0"/>
              <a:t>11.04.2026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2D993-63CD-4919-A171-FE56A4CD970B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FD193A5-9491-499F-BFF4-A2B2C4C96BAC}" type="datetimeFigureOut">
              <a:rPr lang="ru-RU" smtClean="0"/>
              <a:t>11.04.2026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F2D993-63CD-4919-A171-FE56A4CD970B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404664"/>
            <a:ext cx="8280920" cy="2232247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36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ru-RU" sz="3600" dirty="0" smtClean="0">
                <a:solidFill>
                  <a:schemeClr val="bg2">
                    <a:lumMod val="25000"/>
                  </a:schemeClr>
                </a:solidFill>
              </a:rPr>
            </a:br>
            <a:endParaRPr lang="ru-RU" sz="36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924944"/>
            <a:ext cx="3889982" cy="338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404664"/>
            <a:ext cx="8382882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1196752"/>
            <a:ext cx="8208911" cy="1351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609" y="2924944"/>
            <a:ext cx="3958818" cy="3528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73094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4032448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501008"/>
            <a:ext cx="4176464" cy="3189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8640"/>
            <a:ext cx="4176464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85" y="3501008"/>
            <a:ext cx="4155391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6359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8928991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78252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48680"/>
            <a:ext cx="3566680" cy="2232248"/>
          </a:xfrm>
        </p:spPr>
        <p:txBody>
          <a:bodyPr/>
          <a:lstStyle/>
          <a:p>
            <a:pPr marL="0" indent="0" algn="l">
              <a:buNone/>
            </a:pPr>
            <a:r>
              <a:rPr lang="ru-RU" sz="3600" dirty="0" smtClean="0"/>
              <a:t>Рассмотрим один из наших завтраков!</a:t>
            </a:r>
            <a:endParaRPr lang="ru-RU" sz="36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60648"/>
            <a:ext cx="4301469" cy="338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24944"/>
            <a:ext cx="4291817" cy="3668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933056"/>
            <a:ext cx="4032448" cy="2660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82252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3320696"/>
            <a:ext cx="3816424" cy="3276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467544" y="731520"/>
            <a:ext cx="7992888" cy="2337440"/>
          </a:xfrm>
        </p:spPr>
        <p:txBody>
          <a:bodyPr>
            <a:normAutofit fontScale="92500" lnSpcReduction="10000"/>
          </a:bodyPr>
          <a:lstStyle/>
          <a:p>
            <a:pPr marL="45720" lvl="0" indent="0" algn="ctr">
              <a:buClr>
                <a:srgbClr val="F14124">
                  <a:lumMod val="75000"/>
                </a:srgbClr>
              </a:buClr>
              <a:buNone/>
            </a:pPr>
            <a:r>
              <a:rPr lang="ru-RU" b="1" u="sng" dirty="0">
                <a:solidFill>
                  <a:srgbClr val="FF0000"/>
                </a:solidFill>
              </a:rPr>
              <a:t>«Рыба, тушенная в томате с овощами</a:t>
            </a:r>
            <a:r>
              <a:rPr lang="ru-RU" b="1" u="sng" dirty="0" smtClean="0">
                <a:solidFill>
                  <a:srgbClr val="FF0000"/>
                </a:solidFill>
              </a:rPr>
              <a:t>».</a:t>
            </a:r>
          </a:p>
          <a:p>
            <a:pPr marL="45720" indent="0" algn="ctr">
              <a:buNone/>
            </a:pPr>
            <a:r>
              <a:rPr lang="ru-RU" b="1" dirty="0" smtClean="0"/>
              <a:t>Технология приготовления:</a:t>
            </a:r>
          </a:p>
          <a:p>
            <a:pPr marL="45720" indent="0">
              <a:buNone/>
            </a:pPr>
            <a:r>
              <a:rPr lang="ru-RU" dirty="0" smtClean="0"/>
              <a:t>Порционные куски рыбы, нарезанные из филе без костей, укладываем в посуду для тушения. Добавляем слоями нашинкованные  овощи, солим и отправляем для тушения до готовности на 45-60минут,за 5минут до готовности добавляем специи.</a:t>
            </a:r>
            <a:endParaRPr lang="ru-RU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20696"/>
            <a:ext cx="3960440" cy="3276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68368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6633"/>
            <a:ext cx="2952328" cy="4399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1" y="116633"/>
            <a:ext cx="2880319" cy="4399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5" y="4515885"/>
            <a:ext cx="5328593" cy="215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74067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48680"/>
            <a:ext cx="8820472" cy="2304256"/>
          </a:xfrm>
        </p:spPr>
        <p:txBody>
          <a:bodyPr/>
          <a:lstStyle/>
          <a:p>
            <a:pPr marL="0" indent="0" algn="l">
              <a:buNone/>
            </a:pPr>
            <a:r>
              <a:rPr lang="ru-RU" sz="2800" dirty="0" smtClean="0"/>
              <a:t>Пюре из картофеля:</a:t>
            </a:r>
            <a:r>
              <a:rPr lang="ru-RU" sz="2800" b="0" dirty="0" smtClean="0"/>
              <a:t/>
            </a:r>
            <a:br>
              <a:rPr lang="ru-RU" sz="2800" b="0" dirty="0" smtClean="0"/>
            </a:br>
            <a:r>
              <a:rPr lang="ru-RU" sz="2800" b="0" dirty="0" smtClean="0"/>
              <a:t>очищенный картофель варим в воде с солью до готовности. Сливаем воду, непрерывно помешивая добавляем горячее кипяченое молоко, </a:t>
            </a:r>
            <a:r>
              <a:rPr lang="ru-RU" sz="2800" b="0" smtClean="0"/>
              <a:t>сливочное </a:t>
            </a:r>
            <a:r>
              <a:rPr lang="ru-RU" sz="2800" b="0" smtClean="0"/>
              <a:t>масло, </a:t>
            </a:r>
            <a:r>
              <a:rPr lang="ru-RU" sz="2800" b="0" dirty="0" smtClean="0"/>
              <a:t>взбиваем смесь до получения пышной однородной массы.</a:t>
            </a:r>
            <a:endParaRPr lang="ru-RU" sz="2800" b="0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16410"/>
            <a:ext cx="2520280" cy="3271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516410"/>
            <a:ext cx="2952328" cy="3271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516410"/>
            <a:ext cx="2232248" cy="3271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87566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527977"/>
            <a:ext cx="3717032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708920"/>
            <a:ext cx="4637950" cy="3796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3" y="218697"/>
            <a:ext cx="5040561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96158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34257"/>
            <a:ext cx="4679929" cy="2499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37112"/>
            <a:ext cx="4680520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201" y="116632"/>
            <a:ext cx="7248191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556792"/>
            <a:ext cx="3600400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38661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829" y="3284984"/>
            <a:ext cx="2396910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3168352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284984"/>
            <a:ext cx="2396125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740" y="351237"/>
            <a:ext cx="5328592" cy="2626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3990997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494949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145</TotalTime>
  <Words>58</Words>
  <Application>Microsoft Office PowerPoint</Application>
  <PresentationFormat>Экран (4:3)</PresentationFormat>
  <Paragraphs>6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Воздушный поток</vt:lpstr>
      <vt:lpstr> </vt:lpstr>
      <vt:lpstr>Презентация PowerPoint</vt:lpstr>
      <vt:lpstr>Рассмотрим один из наших завтраков!</vt:lpstr>
      <vt:lpstr>Презентация PowerPoint</vt:lpstr>
      <vt:lpstr>Презентация PowerPoint</vt:lpstr>
      <vt:lpstr>Пюре из картофеля: очищенный картофель варим в воде с солью до готовности. Сливаем воду, непрерывно помешивая добавляем горячее кипяченое молоко, сливочное масло, взбиваем смесь до получения пышной однородной массы.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RePack by Diakov</cp:lastModifiedBy>
  <cp:revision>23</cp:revision>
  <dcterms:created xsi:type="dcterms:W3CDTF">2026-04-11T05:35:03Z</dcterms:created>
  <dcterms:modified xsi:type="dcterms:W3CDTF">2026-04-11T08:11:22Z</dcterms:modified>
</cp:coreProperties>
</file>