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62" r:id="rId3"/>
    <p:sldId id="261" r:id="rId4"/>
    <p:sldId id="272" r:id="rId5"/>
    <p:sldId id="271" r:id="rId6"/>
    <p:sldId id="270" r:id="rId7"/>
    <p:sldId id="269" r:id="rId8"/>
    <p:sldId id="268" r:id="rId9"/>
    <p:sldId id="267" r:id="rId10"/>
    <p:sldId id="266" r:id="rId11"/>
    <p:sldId id="265" r:id="rId12"/>
    <p:sldId id="264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>
        <p:scale>
          <a:sx n="83" d="100"/>
          <a:sy n="83" d="100"/>
        </p:scale>
        <p:origin x="-888" y="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938010"/>
          </a:xfrm>
          <a:prstGeom prst="rect">
            <a:avLst/>
          </a:prstGeom>
        </p:spPr>
      </p:pic>
      <p:pic>
        <p:nvPicPr>
          <p:cNvPr id="5" name="Picture 2" descr="C:\Users\Пользователь\Desktop\esenin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163" y="1352204"/>
            <a:ext cx="2811286" cy="33204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46220" y="1352205"/>
            <a:ext cx="4800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СЕРГЕЙ ЕСЕНИН</a:t>
            </a:r>
            <a:endParaRPr lang="ru-RU" sz="8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Пользователь\Desktop\esenin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45786"/>
            <a:ext cx="2541800" cy="29004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4320" y="902969"/>
            <a:ext cx="5806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ГЛАВНАЯ ЛЮБОВЬ ЕГО – РОССИЯ –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ЗЕДЛЯ ДОБРА И ГОЛУБАЯ ДАЛЬ.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И В ДОМ ЕГО СО СТАВНЯМИ РЕЗНЫМИ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ПО – ПРЕЖНЕМУ МЫ ВХОДИМ 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НЕ ДЫША.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СЕРГЕЙ ЕСЕНИН – ТО НЕ ПРОСТО ИМЯ,-</a:t>
            </a:r>
            <a:b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altLang="ru-RU" sz="28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РОССИИИ СТИХОТВОРНАЯ ДУША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1980" y="674370"/>
            <a:ext cx="43205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ЖИЗНЬ ВХОДИТ В БЕРЕГА.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СЕЛА ДАВНИШНИЙ ЖИТЕЛЬ,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Я ВСПОМИНАЮ ТО,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ЧТО ВИДЕЛ Я В КРАЮ.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СТИХИ МОИ, 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СПОКОЙНО РАССКАЖИТЕ</a:t>
            </a:r>
            <a:br>
              <a:rPr lang="ru-RU" altLang="ru-RU" sz="3200" b="1" dirty="0">
                <a:solidFill>
                  <a:srgbClr val="C00000"/>
                </a:solidFill>
              </a:rPr>
            </a:br>
            <a:r>
              <a:rPr lang="ru-RU" altLang="ru-RU" sz="3200" b="1" dirty="0">
                <a:solidFill>
                  <a:srgbClr val="C00000"/>
                </a:solidFill>
              </a:rPr>
              <a:t>ПРО ЖИЗНЬ МОЮ.</a:t>
            </a:r>
            <a:endParaRPr lang="ru-RU" sz="3200" dirty="0"/>
          </a:p>
        </p:txBody>
      </p:sp>
      <p:pic>
        <p:nvPicPr>
          <p:cNvPr id="6" name="Picture 2" descr="C:\Users\Пользователь\Desktop\pamyatnik s_ eseninu v s_ konstantinov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68227" y="919767"/>
            <a:ext cx="3394472" cy="4525963"/>
          </a:xfrm>
          <a:prstGeom prst="rect">
            <a:avLst/>
          </a:prstGeom>
          <a:ln>
            <a:solidFill>
              <a:srgbClr val="0070C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669" y="674370"/>
            <a:ext cx="8469325" cy="53378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esktop\153087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5024" y="186587"/>
            <a:ext cx="5187315" cy="6008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-0.003 0.012 -0.034 0.037 -0.032 C 0.075 -0.029 0.09 -0.007 0.125 -0.029 C 0.147 -0.042 0.173 -0.075 0.192 -0.074 C 0.235 -0.073 0.244 -0.039 0.244 -0.008 C 0.245 0.036 0.189 0.073 0.121 0.077 C 0.052 0.08 -0.005 0.033 0 0 Z" pathEditMode="relative" ptsTypes="">
                                      <p:cBhvr>
                                        <p:cTn id="6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C:\Users\Пользователь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254589" y="2117466"/>
            <a:ext cx="4752975" cy="38338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0051" y="2437922"/>
            <a:ext cx="38545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Рязанское село Константиново, привольно раскинулось на холмистом берегу Оки</a:t>
            </a:r>
            <a:r>
              <a:rPr lang="ru-RU" altLang="ru-RU" sz="3200" dirty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68830" y="731520"/>
            <a:ext cx="5863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latin typeface="Segoe Script" panose="030B0504020000000003" pitchFamily="34" charset="0"/>
              </a:rPr>
              <a:t>Гой ты, Русь, моя родная…</a:t>
            </a:r>
            <a:endParaRPr lang="ru-RU" sz="4000" b="1" dirty="0">
              <a:latin typeface="Segoe Script" panose="030B05040200000000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14800" y="720090"/>
            <a:ext cx="457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Александр Никитич Есенин</a:t>
            </a:r>
            <a:r>
              <a:rPr lang="ru-RU" sz="4400" dirty="0">
                <a:solidFill>
                  <a:srgbClr val="002060"/>
                </a:solidFill>
              </a:rPr>
              <a:t> (1873-1931) </a:t>
            </a:r>
            <a:endParaRPr lang="ru-RU" sz="4400" dirty="0" smtClean="0">
              <a:solidFill>
                <a:srgbClr val="002060"/>
              </a:solidFill>
            </a:endParaRPr>
          </a:p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Татьяна </a:t>
            </a:r>
            <a:r>
              <a:rPr lang="ru-RU" sz="4400" b="1" dirty="0">
                <a:solidFill>
                  <a:srgbClr val="002060"/>
                </a:solidFill>
              </a:rPr>
              <a:t>Федоровна Есенина (Титова)</a:t>
            </a:r>
            <a:r>
              <a:rPr lang="ru-RU" sz="4400" dirty="0">
                <a:solidFill>
                  <a:srgbClr val="002060"/>
                </a:solidFill>
              </a:rPr>
              <a:t> (1865-1955). </a:t>
            </a:r>
          </a:p>
        </p:txBody>
      </p:sp>
      <p:pic>
        <p:nvPicPr>
          <p:cNvPr id="2051" name="Picture 3" descr="C:\Users\Пользователь\Desktop\i_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830" y="621727"/>
            <a:ext cx="3776980" cy="5516779"/>
          </a:xfrm>
          <a:prstGeom prst="roundRect">
            <a:avLst>
              <a:gd name="adj" fmla="val 16667"/>
            </a:avLst>
          </a:prstGeom>
          <a:ln>
            <a:solidFill>
              <a:schemeClr val="accent4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074" name="Picture 2" descr="C:\Users\Пользователь\Desktop\00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4910" y="1136287"/>
            <a:ext cx="3817776" cy="4052933"/>
          </a:xfrm>
          <a:prstGeom prst="ellipse">
            <a:avLst/>
          </a:prstGeom>
          <a:ln w="190500" cap="rnd">
            <a:solidFill>
              <a:schemeClr val="accent6">
                <a:lumMod val="75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4340" y="1136285"/>
            <a:ext cx="43891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Segoe Script" panose="030B0504020000000003" pitchFamily="34" charset="0"/>
              </a:rPr>
              <a:t>Федор Андреевич Титов, </a:t>
            </a:r>
            <a:endParaRPr lang="ru-RU" sz="6000" b="1" dirty="0" smtClean="0">
              <a:solidFill>
                <a:schemeClr val="accent1">
                  <a:lumMod val="75000"/>
                </a:schemeClr>
              </a:solidFill>
              <a:latin typeface="Segoe Script" panose="030B0504020000000003" pitchFamily="34" charset="0"/>
            </a:endParaRPr>
          </a:p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Segoe Script" panose="030B0504020000000003" pitchFamily="34" charset="0"/>
              </a:rPr>
              <a:t>дед </a:t>
            </a:r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Segoe Script" panose="030B0504020000000003" pitchFamily="34" charset="0"/>
              </a:rPr>
              <a:t>поэта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Пользователь\Desktop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64301" y="1871853"/>
            <a:ext cx="4657261" cy="3492946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89170" y="1348740"/>
            <a:ext cx="39433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Низкий дом с голубыми ставнями,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Не забыть мне тебя никогда,-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Слишком были такими недавними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Отзвучавшие в сумрак года.</a:t>
            </a:r>
            <a:endParaRPr lang="ru-RU" sz="36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9391" y="331471"/>
            <a:ext cx="81217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Начальная земская школа является первым учебным заведением для С.А. Есенина, чем и заслужило себе место в истории.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C:\Users\Пользователь\Desktop\371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115616" y="2132856"/>
            <a:ext cx="6815992" cy="4525963"/>
          </a:xfrm>
          <a:prstGeom prst="ellipse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3958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слайда</a:t>
            </a:r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C:\Users\Пользователь\Desktop\img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53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6376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92932" y="4899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391" y="1626241"/>
            <a:ext cx="3183308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9391" y="571501"/>
            <a:ext cx="8064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В 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1916 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году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вышел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первый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сборник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Есенина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 — «</a:t>
            </a:r>
            <a:r>
              <a:rPr lang="en-US" sz="24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Радуница</a:t>
            </a:r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». </a:t>
            </a:r>
            <a:endParaRPr lang="ru-RU" sz="2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 descr="C:\Users\Пользователь\Desktop\51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3260" y="1626241"/>
            <a:ext cx="2818924" cy="4295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17270" y="137161"/>
            <a:ext cx="3874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ЗИНАИДА РАЙХ</a:t>
            </a:r>
            <a:endParaRPr lang="ru-RU" sz="3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C:\Users\Пользователь\Desktop\7S4VWysQCr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84482">
            <a:off x="1017270" y="783492"/>
            <a:ext cx="7109460" cy="5650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</Words>
  <Application>Microsoft Office PowerPoint</Application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Козиренко В.В.</dc:creator>
  <cp:lastModifiedBy>Master</cp:lastModifiedBy>
  <cp:revision>28</cp:revision>
  <dcterms:created xsi:type="dcterms:W3CDTF">2013-11-19T05:52:00Z</dcterms:created>
  <dcterms:modified xsi:type="dcterms:W3CDTF">2020-12-21T20:10:49Z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