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8" r:id="rId3"/>
    <p:sldId id="275" r:id="rId4"/>
    <p:sldId id="257" r:id="rId5"/>
    <p:sldId id="276" r:id="rId6"/>
    <p:sldId id="259" r:id="rId7"/>
    <p:sldId id="260" r:id="rId8"/>
    <p:sldId id="266" r:id="rId9"/>
    <p:sldId id="261" r:id="rId10"/>
    <p:sldId id="267" r:id="rId11"/>
    <p:sldId id="263" r:id="rId12"/>
    <p:sldId id="262" r:id="rId13"/>
    <p:sldId id="268" r:id="rId14"/>
    <p:sldId id="269" r:id="rId15"/>
    <p:sldId id="271" r:id="rId16"/>
    <p:sldId id="270" r:id="rId17"/>
    <p:sldId id="273" r:id="rId18"/>
    <p:sldId id="272" r:id="rId19"/>
    <p:sldId id="27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466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«Янтарненская школа»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29" y="1512019"/>
            <a:ext cx="8784976" cy="50405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br>
              <a:rPr lang="ru-RU" sz="7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класса </a:t>
            </a:r>
            <a:br>
              <a:rPr lang="ru-RU" sz="7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</a:t>
            </a:r>
            <a:r>
              <a:rPr lang="ru-RU" sz="7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звене</a:t>
            </a:r>
          </a:p>
          <a:p>
            <a:pPr marL="0" indent="0" algn="ctr">
              <a:buNone/>
            </a:pPr>
            <a:endParaRPr lang="ru-RU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664295" cy="240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3590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Низкая физиологическая сопротивляемость стрессу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особенности психофизиологической организации, снижающие приспособляемость ребенка к ситуациям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стрессогенного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характера, повышающие вероятность неадекватного, деструктивного реагирования на тревожный фактор среды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Повышенная тревожность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самовыражения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негативные эмоциональные переживания ситуаций, сопряженных с необходимостью раскрытия, предъявления себя другим, демонстрации возможностей - 8 человек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2346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764704"/>
            <a:ext cx="4896544" cy="5688632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мотивации в 5 классе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24943"/>
              </p:ext>
            </p:extLst>
          </p:nvPr>
        </p:nvGraphicFramePr>
        <p:xfrm>
          <a:off x="467544" y="476672"/>
          <a:ext cx="8229600" cy="623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9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 уровня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(чел.)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</a:tr>
              <a:tr h="883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Уровень I</a:t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(25 - 30)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уровень школьной мотивации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3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Уровень II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(20 - 24)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Хорошая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школьная мотивация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17,4%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85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Уровень III</a:t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(15 - 19)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Положительное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отношение к школе, но школа привлекает детей внеучебной деятельностью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Уровень IV</a:t>
                      </a:r>
                      <a:b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(10 - 14)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школьная мотивация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Уровень V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(ниже 10)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Негативное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отношение к школе, школьная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дезадаптация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оциометрическое исследование 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5 классе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социометрического исследования было выявлено, что межличностные отношения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пятом классе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протекают благополучно. Отвергаемых детей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выявлено. Обучающиеся пришедшие в классный коллектив в этом учебном году успешно влились в коллектив.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анализируя все данные психологического исследования можно сделать вывод, что адаптация у пятиклассников проходит благополучно.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Школьной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у учащихся нет.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Дети чувствуют себя в школе комфортно, но испытывают школьную тревожность.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94468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10054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лассному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детей, которые имеют высокий уровень тревожности и оказывать им психологическую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с ребенком, проявляя искреннюю заинтересованность в нем. Но не допрашивать ребенка, если он в данный момент не желает общаться.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родителями учащихся (встречи,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телефонные звонки и т. д.).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Познакомьтесь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условиями проживания ребенка, взаимоотношениями в семье, здоровьем ребенка (по медицинской карте ребенка).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79333"/>
            <a:ext cx="1656184" cy="9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55517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к организации и участию в классных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поддержку, помня о том, что у данных детей высокая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влиться в коллектив, акцентируя внимание на положительных качествах и нивелируя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дать негативную оценку какой-то деятельности, то обсуждать проблему ребенка с ним наедине, не вынося на всеобщее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результаты одного с результатами других, а только с его собственными.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проявления способностей и возможностей в совместной деятельности с одноклассниками.</a:t>
            </a:r>
          </a:p>
        </p:txBody>
      </p:sp>
    </p:spTree>
    <p:extLst>
      <p:ext uri="{BB962C8B-B14F-4D97-AF65-F5344CB8AC3E}">
        <p14:creationId xmlns:p14="http://schemas.microsoft.com/office/powerpoint/2010/main" val="227222524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0"/>
            <a:ext cx="6923112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чителям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психологические условия, способствующие личностному и интеллектуальному росту ребенка.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создавать ситуацию успеха, используя индивидуальный и личностный подход к каждому ученику.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занятия для детей, особо нуждающихся в методической помощи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Выставлять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своевременно, предварительно комментируя их. Не забывать об оценке как факторе, стимулирующем ученика. Для пятиклассников этот фактор особенно значим!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1296144" cy="132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31929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адаптационного периода, возрастные особенности пятиклассников в выборе терминологии, подборе методических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амечайте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динамику в развитии каждого отдельного ученика (нельзя сравнивать «Машу с Петей», можно — «Петю вчерашнего и сегодняшнего»).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оздавайте ситуацию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“успеха”: хвалить при всем классе за исполненное дело, говорить что либо негативное только с глазу на глаз, говорить позитивно о внешности мл. подростка, сравнивать только с собственными (ребенка)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оценку как средство наказания ученика. Оценка достижений должна быть ориентацией на успех, способствовать развитию мотивации к учению, а не ее снижению.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138444" cy="72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126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5400" dirty="0" smtClean="0">
                <a:solidFill>
                  <a:srgbClr val="000000"/>
                </a:solidFill>
                <a:latin typeface="Times New Roman"/>
              </a:rPr>
              <a:t>р</a:t>
            </a: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одителям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Помочь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 преодолении тревоги и сомнений в собственных силах – значит создать условия, в которых он будет чувствовать себя спокойно и уверенно. Причем это касается не только проблем адаптации. Важно, чтобы ребенок чувствовал безопасность, поддержку и понимание дома, что близкие люди принимают его таким, какой он есть.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 помогать ребенку в выполнении задания, но не делать вместо него.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самим более оптимистичными. Следить за выражением своего лица. Улыбаться чаще. Убеждать ребенка, что все будет хорошо.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Помнить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школа и семья существуют для ребенка, а не ребенок для школы.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12"/>
            <a:ext cx="1512168" cy="131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9017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всех показателей оценки школы главным следует считать самочувствие  в ней человека. Школа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хороша,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ней хорошо каждому ребенку и взрослому».        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Караковский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6724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 в школе  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важнейшее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эффективности обучения и воспитания, саморазвития и самореализации каждого, кто переступает порог образовательного учреждения, будь то взрослый или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ребенок. Создать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атмосферу сотрудничества, сотворчества, выстроить основы, необходимые для содружества  взрослых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- непростая задача, посильная лишь команде неравнодушных и творческих педагогов.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90" y="1844675"/>
            <a:ext cx="14446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06307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704856" cy="5832648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SMr0z7g2rz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3"/>
            <a:ext cx="6552728" cy="4608513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процесс приспособления к новым условиям.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неумение решать новые задачи, поставленные самой жизнью.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Адаптация зависит от: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интеллектуальной готовности ученика;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коммуникативных навыков;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соблюдения школьных правил;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ориентации в новых ситуациях;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требований родителей.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требований учителей.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4653136"/>
            <a:ext cx="3576871" cy="211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6490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Переход к обучению в среднем звене является важным моментом в жизни школьника. Изменение организации учебного процесса, введение новых предметов и переход к иным методам обучения требует определенного уровня зрелости как личностно-мотивационной, так и интеллектуальной сферы.  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Понятие «школьная тревожность»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широким понятием, включающее различные аспекты устойчивого школьного эмоционального благополучия. Она выражается в волнении, повышенном беспокойстве в учебных ситуациях, в классе, в ожидании плохого отношения к себе, отрицательной оценки со стороны педагогов, сверстников. Ребенок постоянно чувствует собственную неадекватность, неполноценность, не уверен в правильности своего поведения, своих решений.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04088"/>
            <a:ext cx="6923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развития 5 классе: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владение</a:t>
            </a:r>
            <a:r>
              <a:rPr lang="ru-RU" dirty="0" smtClean="0"/>
              <a:t> </a:t>
            </a:r>
            <a:r>
              <a:rPr lang="ru-RU" dirty="0"/>
              <a:t>базовыми школьными знаниями и умениями;</a:t>
            </a:r>
          </a:p>
          <a:p>
            <a:pPr algn="just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</a:t>
            </a:r>
            <a:r>
              <a:rPr lang="ru-RU" dirty="0"/>
              <a:t>е умения учиться в средней школе;</a:t>
            </a:r>
          </a:p>
          <a:p>
            <a:pPr algn="just"/>
            <a:r>
              <a:rPr lang="ru-RU" dirty="0"/>
              <a:t>развитие учебной мотивации, формирование интересов;</a:t>
            </a:r>
          </a:p>
          <a:p>
            <a:pPr algn="just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r>
              <a:rPr lang="ru-RU" dirty="0"/>
              <a:t> навыков сотрудничества со сверстниками, умение соревноваться с другими, правильно и разносторонне сравнивать свои результаты с успешностью других;</a:t>
            </a:r>
          </a:p>
          <a:p>
            <a:pPr algn="just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  <a:r>
              <a:rPr lang="ru-RU" dirty="0"/>
              <a:t> умения добиваться успеха и правильно относиться к успехам и неудачам, развитие уверенности в себе;</a:t>
            </a:r>
          </a:p>
          <a:p>
            <a:pPr algn="just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  <a:r>
              <a:rPr lang="ru-RU" dirty="0"/>
              <a:t> представлений о себе как об умелом человеке с большими возможностями развития.</a:t>
            </a:r>
          </a:p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5364"/>
            <a:ext cx="1606994" cy="188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903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912768" cy="540059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568952" cy="666936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диагностики: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результате проведенных тестов были выделены следующие факторы (шкалы) тревожности:</a:t>
            </a:r>
          </a:p>
          <a:p>
            <a:pPr indent="285750" algn="just">
              <a:lnSpc>
                <a:spcPct val="115000"/>
              </a:lnSpc>
              <a:spcBef>
                <a:spcPts val="75"/>
              </a:spcBef>
              <a:spcAft>
                <a:spcPts val="75"/>
              </a:spcAft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Общая тревожность в школе</a:t>
            </a:r>
            <a:r>
              <a:rPr lang="ru-RU" sz="28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— общее эмоциональное состояние ребенка, связанное с различными формами его включения в жизнь школы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-12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учащихся повышенная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тревожность.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Bef>
                <a:spcPts val="75"/>
              </a:spcBef>
              <a:spcAft>
                <a:spcPts val="75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Переживания социального стресса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эмоциональное состояние ребенка, на фоне которого развиваются его социальные контакты (прежде всего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 сверстниками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-10 учащихся повышенная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тревожность.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-31446"/>
            <a:ext cx="899592" cy="8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76664"/>
          </a:xfrm>
        </p:spPr>
        <p:txBody>
          <a:bodyPr>
            <a:noAutofit/>
          </a:bodyPr>
          <a:lstStyle/>
          <a:p>
            <a:pPr lvl="0" indent="285750" algn="just">
              <a:lnSpc>
                <a:spcPct val="115000"/>
              </a:lnSpc>
              <a:spcBef>
                <a:spcPts val="75"/>
              </a:spcBef>
              <a:spcAft>
                <a:spcPts val="75"/>
              </a:spcAft>
              <a:buClr>
                <a:srgbClr val="0BD0D9"/>
              </a:buClr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Фрустрация потребности в достижении успеха </a:t>
            </a:r>
            <a:r>
              <a:rPr lang="ru-RU" sz="2400" dirty="0"/>
              <a:t>- неблагоприятный психический фон, не позволяющий ребенку развивать свои потребности в успехе, достижении высокого результата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Повышенная тревожность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7 учащихся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высокая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Bef>
                <a:spcPts val="75"/>
              </a:spcBef>
              <a:spcAft>
                <a:spcPts val="75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 ситуации проверки знаний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негативное отношение и переживание тревоги в ситуациях проверки (особенно - публичной) знаний, достижений, возможностей. Повышенная тревожность - 8 учащихся, высокая - 2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9018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8869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и страхи в отношении с учителями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общий негативный эмоциональный фон отношений со взрослыми в школе, снижающий успешность обучения ребенка. Повышенная тревожность - 2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учащихся.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соответствовать ожиданиям окружающих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ориентация на значимость других в оценке своих результатов, поступков и мыслей, тревога по поводу оценок. Высокая тревожность - 1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35115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1118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МБОУ «Янтарненская школа»</vt:lpstr>
      <vt:lpstr>Презентация PowerPoint</vt:lpstr>
      <vt:lpstr>Презентация PowerPoint</vt:lpstr>
      <vt:lpstr>Презентация PowerPoint</vt:lpstr>
      <vt:lpstr>Основные задачи развития 5 классе: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мотивации в 5 классе </vt:lpstr>
      <vt:lpstr>Социометрическое исследование  в 5 классе</vt:lpstr>
      <vt:lpstr>Рекомендации классному руководителю:</vt:lpstr>
      <vt:lpstr>Презентация PowerPoint</vt:lpstr>
      <vt:lpstr>Рекомендации учителям:</vt:lpstr>
      <vt:lpstr>Презентация PowerPoint</vt:lpstr>
      <vt:lpstr>Рекомендации родителям:</vt:lpstr>
      <vt:lpstr>«Из всех показателей оценки школы главным следует считать самочувствие  в ней человека. Школа хороша, если в ней хорошо каждому ребенку и взрослому».                                                                          В.А. Караковский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5 – х классов в среднем звене</dc:title>
  <dc:creator>Кристина</dc:creator>
  <cp:lastModifiedBy>Овсиенко Алексей</cp:lastModifiedBy>
  <cp:revision>38</cp:revision>
  <dcterms:created xsi:type="dcterms:W3CDTF">2014-10-25T09:03:22Z</dcterms:created>
  <dcterms:modified xsi:type="dcterms:W3CDTF">2016-11-02T09:09:52Z</dcterms:modified>
</cp:coreProperties>
</file>