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56" r:id="rId3"/>
    <p:sldId id="275" r:id="rId4"/>
    <p:sldId id="284" r:id="rId5"/>
    <p:sldId id="277" r:id="rId6"/>
    <p:sldId id="279" r:id="rId7"/>
    <p:sldId id="281" r:id="rId8"/>
    <p:sldId id="280" r:id="rId9"/>
    <p:sldId id="263" r:id="rId10"/>
    <p:sldId id="261" r:id="rId11"/>
    <p:sldId id="260" r:id="rId12"/>
    <p:sldId id="262" r:id="rId13"/>
    <p:sldId id="283" r:id="rId14"/>
    <p:sldId id="286" r:id="rId15"/>
    <p:sldId id="285" r:id="rId16"/>
    <p:sldId id="282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" y="0"/>
            <a:ext cx="9143998" cy="69300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07504" y="0"/>
            <a:ext cx="8928992" cy="24208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Соблюдайте Правила </a:t>
            </a:r>
            <a:br>
              <a:rPr lang="ru-RU" sz="4000" b="1" dirty="0" smtClean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пожарной</a:t>
            </a:r>
            <a:br>
              <a:rPr lang="ru-RU" sz="4000" b="1" dirty="0" smtClean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285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безопасности.</a:t>
            </a:r>
            <a:endParaRPr lang="ru-RU" sz="4000" dirty="0">
              <a:ln w="28575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708920"/>
            <a:ext cx="4860030" cy="42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пожар6.jpg"/>
          <p:cNvPicPr>
            <a:picLocks noChangeAspect="1"/>
          </p:cNvPicPr>
          <p:nvPr/>
        </p:nvPicPr>
        <p:blipFill>
          <a:blip r:embed="rId3" cstate="print"/>
          <a:srcRect l="4893" t="10542" r="4592" b="12147"/>
          <a:stretch>
            <a:fillRect/>
          </a:stretch>
        </p:blipFill>
        <p:spPr>
          <a:xfrm>
            <a:off x="4788024" y="2924944"/>
            <a:ext cx="4355976" cy="4005063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262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92" y="0"/>
            <a:ext cx="9144000" cy="592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лена\презентациии\пожар\1пожар.jpg"/>
          <p:cNvPicPr>
            <a:picLocks noChangeAspect="1" noChangeArrowheads="1"/>
          </p:cNvPicPr>
          <p:nvPr/>
        </p:nvPicPr>
        <p:blipFill>
          <a:blip r:embed="rId2" cstate="print"/>
          <a:srcRect b="22023"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79512" y="188640"/>
            <a:ext cx="8784976" cy="954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СОБЛЮДАЙ ПРАВИЛА</a:t>
            </a:r>
          </a:p>
          <a:p>
            <a:pPr algn="ctr"/>
            <a:r>
              <a:rPr lang="ru-RU" sz="2800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ПОЖАРНОЙ БЕЗОПАСНОСТИ</a:t>
            </a:r>
            <a:endParaRPr lang="ru-RU" sz="2800" dirty="0">
              <a:ln w="28575">
                <a:solidFill>
                  <a:schemeClr val="tx1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13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Esli-pozhar-768x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1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pamyatka_rod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16177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04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ajt2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581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4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635080"/>
            <a:ext cx="3384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Игра </a:t>
            </a:r>
            <a:r>
              <a:rPr lang="ru-RU" sz="2800" b="1" i="1" dirty="0" smtClean="0">
                <a:solidFill>
                  <a:srgbClr val="FF0000"/>
                </a:solidFill>
              </a:rPr>
              <a:t>«Четвертый лишний»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Назовите предмет, который может стать причиной </a:t>
            </a:r>
            <a:r>
              <a:rPr lang="ru-RU" sz="2800" b="1" dirty="0" smtClean="0">
                <a:solidFill>
                  <a:srgbClr val="00B050"/>
                </a:solidFill>
              </a:rPr>
              <a:t>пожара</a:t>
            </a:r>
            <a:r>
              <a:rPr lang="ru-RU" sz="2800" dirty="0" smtClean="0">
                <a:solidFill>
                  <a:srgbClr val="00B050"/>
                </a:solidFill>
              </a:rPr>
              <a:t>.</a:t>
            </a:r>
            <a:endParaRPr lang="ru-RU" sz="2800" i="1" dirty="0" smtClean="0">
              <a:solidFill>
                <a:srgbClr val="00B050"/>
              </a:solidFill>
            </a:endParaRPr>
          </a:p>
          <a:p>
            <a:r>
              <a:rPr lang="ru-RU" sz="2800" dirty="0" smtClean="0"/>
              <a:t>1.Машинка, расческа, кипятильник, кастрюля.</a:t>
            </a:r>
            <a:endParaRPr lang="ru-RU" sz="2800" i="1" dirty="0" smtClean="0"/>
          </a:p>
          <a:p>
            <a:r>
              <a:rPr lang="ru-RU" sz="2800" dirty="0" smtClean="0"/>
              <a:t>2.Ковер, телевизор, картина, мяч.</a:t>
            </a:r>
            <a:endParaRPr lang="ru-RU" sz="2800" i="1" dirty="0" smtClean="0"/>
          </a:p>
          <a:p>
            <a:r>
              <a:rPr lang="ru-RU" sz="2800" i="1" dirty="0" smtClean="0"/>
              <a:t> </a:t>
            </a:r>
            <a:endParaRPr lang="ru-RU" sz="2800" i="1" dirty="0"/>
          </a:p>
        </p:txBody>
      </p:sp>
      <p:pic>
        <p:nvPicPr>
          <p:cNvPr id="5" name="Picture 2" descr="C:\Users\User\Desktop\PB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81" y="0"/>
            <a:ext cx="52139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085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b="1" dirty="0" smtClean="0">
              <a:solidFill>
                <a:srgbClr val="000000"/>
              </a:solidFill>
            </a:endParaRPr>
          </a:p>
          <a:p>
            <a:pPr lvl="0" algn="ctr"/>
            <a:endParaRPr lang="ru-RU" sz="4000" b="1" dirty="0">
              <a:solidFill>
                <a:srgbClr val="000000"/>
              </a:solidFill>
            </a:endParaRPr>
          </a:p>
          <a:p>
            <a:pPr lvl="0" algn="ctr"/>
            <a:r>
              <a:rPr lang="ru-RU" sz="4400" b="1" dirty="0" smtClean="0">
                <a:solidFill>
                  <a:srgbClr val="C00000"/>
                </a:solidFill>
              </a:rPr>
              <a:t>     УВАЖАЕМЫЕ РОДИТЕЛИ!</a:t>
            </a:r>
            <a:endParaRPr lang="ru-RU" sz="4400" i="1" dirty="0">
              <a:solidFill>
                <a:srgbClr val="C00000"/>
              </a:solidFill>
            </a:endParaRPr>
          </a:p>
          <a:p>
            <a:pPr lvl="0" algn="ctr"/>
            <a:endParaRPr lang="ru-RU" sz="4000" b="1" dirty="0" smtClean="0">
              <a:solidFill>
                <a:srgbClr val="000000"/>
              </a:solidFill>
            </a:endParaRPr>
          </a:p>
          <a:p>
            <a:pPr lvl="0" algn="ctr"/>
            <a:r>
              <a:rPr lang="ru-RU" sz="4000" b="1" dirty="0" smtClean="0">
                <a:solidFill>
                  <a:srgbClr val="0070C0"/>
                </a:solidFill>
              </a:rPr>
              <a:t>      Помните</a:t>
            </a:r>
            <a:r>
              <a:rPr lang="ru-RU" sz="4000" b="1" dirty="0">
                <a:solidFill>
                  <a:srgbClr val="0070C0"/>
                </a:solidFill>
              </a:rPr>
              <a:t>, что соблюдение </a:t>
            </a:r>
            <a:r>
              <a:rPr lang="ru-RU" sz="4000" b="1" dirty="0" smtClean="0">
                <a:solidFill>
                  <a:srgbClr val="0070C0"/>
                </a:solidFill>
              </a:rPr>
              <a:t>            		элементарных правил пожарной безопасности </a:t>
            </a:r>
          </a:p>
          <a:p>
            <a:pPr lvl="0" algn="ctr"/>
            <a:r>
              <a:rPr lang="ru-RU" sz="4000" b="1" dirty="0" smtClean="0">
                <a:solidFill>
                  <a:srgbClr val="0070C0"/>
                </a:solidFill>
              </a:rPr>
              <a:t>убережет Вас </a:t>
            </a:r>
            <a:r>
              <a:rPr lang="ru-RU" sz="4000" b="1" dirty="0">
                <a:solidFill>
                  <a:srgbClr val="0070C0"/>
                </a:solidFill>
              </a:rPr>
              <a:t>и ваших детей</a:t>
            </a:r>
            <a:r>
              <a:rPr lang="ru-RU" sz="4000" b="1" dirty="0" smtClean="0">
                <a:solidFill>
                  <a:srgbClr val="0070C0"/>
                </a:solidFill>
              </a:rPr>
              <a:t>!</a:t>
            </a:r>
          </a:p>
          <a:p>
            <a:pPr lvl="0" algn="ctr"/>
            <a:endParaRPr lang="ru-RU" sz="4000" b="1" dirty="0">
              <a:solidFill>
                <a:srgbClr val="0070C0"/>
              </a:solidFill>
            </a:endParaRPr>
          </a:p>
          <a:p>
            <a:pPr lvl="0" algn="ctr"/>
            <a:endParaRPr lang="ru-RU" sz="4000" b="1" dirty="0" smtClean="0">
              <a:solidFill>
                <a:srgbClr val="0070C0"/>
              </a:solidFill>
            </a:endParaRPr>
          </a:p>
          <a:p>
            <a:pPr lvl="0" algn="ctr"/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7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Ð»Ð°Ð¹Ð´Ñ Ð¿Ð¾ Ð¿Ð¾Ð¶Ð°ÑÐ½Ð¾Ð¹ Ð±ÐµÐ·Ð¾Ð¿Ð°ÑÐ½Ð¾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4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</a:t>
            </a:r>
            <a:r>
              <a:rPr lang="ru-RU" sz="3600" dirty="0" smtClean="0">
                <a:solidFill>
                  <a:srgbClr val="FF0000"/>
                </a:solidFill>
              </a:rPr>
              <a:t>Пожарная безопасность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3" descr="C:\Users\User\Desktop\images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99593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 descr="C:\Users\User\Desktop\image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8746" y="1340768"/>
            <a:ext cx="5364088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3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4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8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0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Buklety_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03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09329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54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716</TotalTime>
  <Words>20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Franklin Gothic Book</vt:lpstr>
      <vt:lpstr>Franklin Gothic Medium</vt:lpstr>
      <vt:lpstr>Tunga</vt:lpstr>
      <vt:lpstr>Wingdings</vt:lpstr>
      <vt:lpstr>Углы</vt:lpstr>
      <vt:lpstr>Соблюдайте Правила  пожарной      безопасности.</vt:lpstr>
      <vt:lpstr>Презентация PowerPoint</vt:lpstr>
      <vt:lpstr>                    Пожарная безопасность.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kotovec.igor15@gmail.com</cp:lastModifiedBy>
  <cp:revision>36</cp:revision>
  <dcterms:created xsi:type="dcterms:W3CDTF">2018-03-30T09:40:27Z</dcterms:created>
  <dcterms:modified xsi:type="dcterms:W3CDTF">2022-05-17T08:19:13Z</dcterms:modified>
</cp:coreProperties>
</file>