
<file path=[Content_Types].xml><?xml version="1.0" encoding="utf-8"?>
<Types xmlns="http://schemas.openxmlformats.org/package/2006/content-types">
  <Override PartName="/customXml/itemProps3.xml" ContentType="application/vnd.openxmlformats-officedocument.customXmlProperties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notesSlides/notesSlide2.xml" ContentType="application/vnd.openxmlformats-officedocument.presentationml.notesSlide+xml"/>
  <Override PartName="/ppt/diagrams/colors1.xml" ContentType="application/vnd.openxmlformats-officedocument.drawingml.diagramColors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26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Override1.xml" ContentType="application/vnd.openxmlformats-officedocument.themeOverr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20.xml" ContentType="application/vnd.openxmlformats-officedocument.presentationml.slideLayout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Override PartName="/ppt/diagrams/layout1.xml" ContentType="application/vnd.openxmlformats-officedocument.drawingml.diagram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  <Override PartName="/customXml/itemProps2.xml" ContentType="application/vnd.openxmlformats-officedocument.customXmlPropertie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  <Override PartName="/ppt/revisionInfo.xml" ContentType="application/vnd.ms-powerpoint.revisioninfo+xml"/>
  <Override PartName="/ppt/slides/slide1.xml" ContentType="application/vnd.openxmlformats-officedocument.presentationml.slide+xml"/>
  <Override PartName="/ppt/slides/slide15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25.xml" ContentType="application/vnd.openxmlformats-officedocument.presentationml.slideLayout+xml"/>
  <Override PartName="/ppt/diagrams/quickStyle1.xml" ContentType="application/vnd.openxmlformats-officedocument.drawingml.diagramStyl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Override2.xml" ContentType="application/vnd.openxmlformats-officedocument.themeOverr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21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4"/>
    <p:sldMasterId id="2147483749" r:id="rId5"/>
  </p:sldMasterIdLst>
  <p:notesMasterIdLst>
    <p:notesMasterId r:id="rId25"/>
  </p:notesMasterIdLst>
  <p:handoutMasterIdLst>
    <p:handoutMasterId r:id="rId26"/>
  </p:handoutMasterIdLst>
  <p:sldIdLst>
    <p:sldId id="297" r:id="rId6"/>
    <p:sldId id="278" r:id="rId7"/>
    <p:sldId id="288" r:id="rId8"/>
    <p:sldId id="279" r:id="rId9"/>
    <p:sldId id="280" r:id="rId10"/>
    <p:sldId id="281" r:id="rId11"/>
    <p:sldId id="282" r:id="rId12"/>
    <p:sldId id="283" r:id="rId13"/>
    <p:sldId id="284" r:id="rId14"/>
    <p:sldId id="285" r:id="rId15"/>
    <p:sldId id="296" r:id="rId16"/>
    <p:sldId id="286" r:id="rId17"/>
    <p:sldId id="295" r:id="rId18"/>
    <p:sldId id="294" r:id="rId19"/>
    <p:sldId id="293" r:id="rId20"/>
    <p:sldId id="292" r:id="rId21"/>
    <p:sldId id="287" r:id="rId22"/>
    <p:sldId id="289" r:id="rId23"/>
    <p:sldId id="291" r:id="rId24"/>
  </p:sldIdLst>
  <p:sldSz cx="12192000" cy="6858000"/>
  <p:notesSz cx="6858000" cy="9144000"/>
  <p:defaultTextStyle>
    <a:defPPr rtl="0"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  <p:ext uri="{2D200454-40CA-4A62-9FC3-DE9A4176ACB9}">
      <p15:notes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32767"/>
    </p:ext>
    <p:ext uri="{FD5EFAAD-0ECE-453E-9831-46B23BE46B34}">
      <p15:chartTrackingRefBased xmlns=""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B9103E4-E4E4-4703-9A11-AF0FB24E2894}" v="349" dt="2022-03-13T19:05:38.057"/>
    <p1510:client id="{699BFCEE-648A-4DDB-A60C-54E0E0EA8A31}" v="1" dt="2020-02-23T23:32:17.321"/>
    <p1510:client id="{A3DADBF1-E257-4E38-BCD2-9BD907E630D1}" v="473" dt="2022-03-07T20:52:50.931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4995" autoAdjust="0"/>
    <p:restoredTop sz="94619" autoAdjust="0"/>
  </p:normalViewPr>
  <p:slideViewPr>
    <p:cSldViewPr snapToGrid="0">
      <p:cViewPr varScale="1">
        <p:scale>
          <a:sx n="110" d="100"/>
          <a:sy n="110" d="100"/>
        </p:scale>
        <p:origin x="-594" y="-8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8" d="100"/>
          <a:sy n="88" d="100"/>
        </p:scale>
        <p:origin x="3822" y="78"/>
      </p:cViewPr>
      <p:guideLst/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handoutMaster" Target="handoutMasters/handoutMaster1.xml"/><Relationship Id="rId3" Type="http://schemas.openxmlformats.org/officeDocument/2006/relationships/customXml" Target="../customXml/item3.xml"/><Relationship Id="rId21" Type="http://schemas.openxmlformats.org/officeDocument/2006/relationships/slide" Target="slides/slide16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viewProps" Target="viewProps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microsoft.com/office/2015/10/relationships/revisionInfo" Target="revisionInfo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5C959E0-A551-4B3A-8FF6-F7B28AB9FA89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en-US"/>
        </a:p>
      </dgm:t>
    </dgm:pt>
    <dgm:pt modelId="{A4642140-EA9C-44A8-9C8B-A86033887944}">
      <dgm:prSet/>
      <dgm:spPr/>
      <dgm:t>
        <a:bodyPr/>
        <a:lstStyle/>
        <a:p>
          <a:r>
            <a:rPr lang="ru-RU"/>
            <a:t>Задачи на проценты</a:t>
          </a:r>
          <a:endParaRPr lang="en-US"/>
        </a:p>
      </dgm:t>
    </dgm:pt>
    <dgm:pt modelId="{BAEE1A59-03BC-4591-9BF9-436A1F2FC66C}" type="parTrans" cxnId="{4FB15BCB-1A78-425C-9B9B-4EE4E42280CA}">
      <dgm:prSet/>
      <dgm:spPr/>
      <dgm:t>
        <a:bodyPr/>
        <a:lstStyle/>
        <a:p>
          <a:endParaRPr lang="en-US"/>
        </a:p>
      </dgm:t>
    </dgm:pt>
    <dgm:pt modelId="{3D61797C-797A-4BD6-BF09-CF64879DD341}" type="sibTrans" cxnId="{4FB15BCB-1A78-425C-9B9B-4EE4E42280CA}">
      <dgm:prSet/>
      <dgm:spPr/>
      <dgm:t>
        <a:bodyPr/>
        <a:lstStyle/>
        <a:p>
          <a:endParaRPr lang="en-US"/>
        </a:p>
      </dgm:t>
    </dgm:pt>
    <dgm:pt modelId="{B4DFB526-22AC-47E8-95FF-535348E0B397}">
      <dgm:prSet/>
      <dgm:spPr/>
      <dgm:t>
        <a:bodyPr/>
        <a:lstStyle/>
        <a:p>
          <a:r>
            <a:rPr lang="ru-RU"/>
            <a:t>Геометрические задачи на нахождение периметра и площади</a:t>
          </a:r>
          <a:endParaRPr lang="en-US"/>
        </a:p>
      </dgm:t>
    </dgm:pt>
    <dgm:pt modelId="{DE23DE59-2E50-464B-914C-7AAB1EC8FFAE}" type="parTrans" cxnId="{B7EE67C3-3578-4B25-B140-2A8A2963DE8C}">
      <dgm:prSet/>
      <dgm:spPr/>
      <dgm:t>
        <a:bodyPr/>
        <a:lstStyle/>
        <a:p>
          <a:endParaRPr lang="en-US"/>
        </a:p>
      </dgm:t>
    </dgm:pt>
    <dgm:pt modelId="{8B9E0F8A-1008-4FE8-9A1B-4FBBD207A8F2}" type="sibTrans" cxnId="{B7EE67C3-3578-4B25-B140-2A8A2963DE8C}">
      <dgm:prSet/>
      <dgm:spPr/>
      <dgm:t>
        <a:bodyPr/>
        <a:lstStyle/>
        <a:p>
          <a:endParaRPr lang="en-US"/>
        </a:p>
      </dgm:t>
    </dgm:pt>
    <dgm:pt modelId="{07AC53E5-2A49-464B-B098-472D60D86CE2}">
      <dgm:prSet/>
      <dgm:spPr/>
      <dgm:t>
        <a:bodyPr/>
        <a:lstStyle/>
        <a:p>
          <a:r>
            <a:rPr lang="ru-RU"/>
            <a:t>Масштаб</a:t>
          </a:r>
          <a:endParaRPr lang="en-US"/>
        </a:p>
      </dgm:t>
    </dgm:pt>
    <dgm:pt modelId="{0E0654E3-CC64-4556-B52B-A7595A8D0FB5}" type="parTrans" cxnId="{1E3D3E61-286C-4D88-BB83-696E26127200}">
      <dgm:prSet/>
      <dgm:spPr/>
      <dgm:t>
        <a:bodyPr/>
        <a:lstStyle/>
        <a:p>
          <a:endParaRPr lang="en-US"/>
        </a:p>
      </dgm:t>
    </dgm:pt>
    <dgm:pt modelId="{7F5DCDAA-47E8-4882-9006-A9E9BF56AF30}" type="sibTrans" cxnId="{1E3D3E61-286C-4D88-BB83-696E26127200}">
      <dgm:prSet/>
      <dgm:spPr/>
      <dgm:t>
        <a:bodyPr/>
        <a:lstStyle/>
        <a:p>
          <a:endParaRPr lang="en-US"/>
        </a:p>
      </dgm:t>
    </dgm:pt>
    <dgm:pt modelId="{6E666073-3A9A-4816-9F08-968287B8565A}">
      <dgm:prSet/>
      <dgm:spPr/>
      <dgm:t>
        <a:bodyPr/>
        <a:lstStyle/>
        <a:p>
          <a:r>
            <a:rPr lang="ru-RU"/>
            <a:t>Задачи на деление числа в данном отношении.</a:t>
          </a:r>
          <a:endParaRPr lang="en-US"/>
        </a:p>
      </dgm:t>
    </dgm:pt>
    <dgm:pt modelId="{1D99277F-6318-4816-A47D-E2A9DB29A20A}" type="parTrans" cxnId="{9BD900E7-5F3F-4F28-958C-F8CAE0CD3909}">
      <dgm:prSet/>
      <dgm:spPr/>
      <dgm:t>
        <a:bodyPr/>
        <a:lstStyle/>
        <a:p>
          <a:endParaRPr lang="en-US"/>
        </a:p>
      </dgm:t>
    </dgm:pt>
    <dgm:pt modelId="{FC0F2C44-9342-4F72-A3AC-BFEE3E050CB2}" type="sibTrans" cxnId="{9BD900E7-5F3F-4F28-958C-F8CAE0CD3909}">
      <dgm:prSet/>
      <dgm:spPr/>
      <dgm:t>
        <a:bodyPr/>
        <a:lstStyle/>
        <a:p>
          <a:endParaRPr lang="en-US"/>
        </a:p>
      </dgm:t>
    </dgm:pt>
    <dgm:pt modelId="{EF09E20A-02D4-436F-9222-2D18C498225F}">
      <dgm:prSet/>
      <dgm:spPr/>
      <dgm:t>
        <a:bodyPr/>
        <a:lstStyle/>
        <a:p>
          <a:r>
            <a:rPr lang="ru-RU"/>
            <a:t>Задачи на совместную работу</a:t>
          </a:r>
          <a:endParaRPr lang="en-US"/>
        </a:p>
      </dgm:t>
    </dgm:pt>
    <dgm:pt modelId="{2490C5A7-FFAC-40F6-918F-07B701962C86}" type="parTrans" cxnId="{2525E5E4-B2D8-4EC9-BE66-55D3000D2D86}">
      <dgm:prSet/>
      <dgm:spPr/>
      <dgm:t>
        <a:bodyPr/>
        <a:lstStyle/>
        <a:p>
          <a:endParaRPr lang="en-US"/>
        </a:p>
      </dgm:t>
    </dgm:pt>
    <dgm:pt modelId="{BF5A0BFF-DB7F-4E8E-B008-764F32948A30}" type="sibTrans" cxnId="{2525E5E4-B2D8-4EC9-BE66-55D3000D2D86}">
      <dgm:prSet/>
      <dgm:spPr/>
      <dgm:t>
        <a:bodyPr/>
        <a:lstStyle/>
        <a:p>
          <a:endParaRPr lang="en-US"/>
        </a:p>
      </dgm:t>
    </dgm:pt>
    <dgm:pt modelId="{C6EFD687-E94E-4A4F-8141-077EE12E21AB}">
      <dgm:prSet/>
      <dgm:spPr/>
      <dgm:t>
        <a:bodyPr/>
        <a:lstStyle/>
        <a:p>
          <a:r>
            <a:rPr lang="ru-RU"/>
            <a:t>Задачи на движение</a:t>
          </a:r>
          <a:endParaRPr lang="en-US"/>
        </a:p>
      </dgm:t>
    </dgm:pt>
    <dgm:pt modelId="{AE6123B4-BA15-4DE0-B8F3-669C53AEE3CF}" type="parTrans" cxnId="{537CE14F-10FC-49B0-9DB6-739D00279130}">
      <dgm:prSet/>
      <dgm:spPr/>
      <dgm:t>
        <a:bodyPr/>
        <a:lstStyle/>
        <a:p>
          <a:endParaRPr lang="en-US"/>
        </a:p>
      </dgm:t>
    </dgm:pt>
    <dgm:pt modelId="{F0D18E48-DE1F-4BDA-9C4E-3E66A7F825EE}" type="sibTrans" cxnId="{537CE14F-10FC-49B0-9DB6-739D00279130}">
      <dgm:prSet/>
      <dgm:spPr/>
      <dgm:t>
        <a:bodyPr/>
        <a:lstStyle/>
        <a:p>
          <a:endParaRPr lang="en-US"/>
        </a:p>
      </dgm:t>
    </dgm:pt>
    <dgm:pt modelId="{202D4BCA-7770-4ACC-B04E-AED56AC12E7B}" type="pres">
      <dgm:prSet presAssocID="{85C959E0-A551-4B3A-8FF6-F7B28AB9FA89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0895BCDD-1510-4683-9A99-CF508F72B304}" type="pres">
      <dgm:prSet presAssocID="{A4642140-EA9C-44A8-9C8B-A86033887944}" presName="parentText" presStyleLbl="node1" presStyleIdx="0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F5C1636-B63C-4F49-AA38-B023AA47C31C}" type="pres">
      <dgm:prSet presAssocID="{3D61797C-797A-4BD6-BF09-CF64879DD341}" presName="spacer" presStyleCnt="0"/>
      <dgm:spPr/>
    </dgm:pt>
    <dgm:pt modelId="{C4711608-9B0D-439F-9B8A-BE7AAFE13737}" type="pres">
      <dgm:prSet presAssocID="{B4DFB526-22AC-47E8-95FF-535348E0B397}" presName="parentText" presStyleLbl="node1" presStyleIdx="1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576DE12-F04F-413F-B4A9-F7D49141D3AC}" type="pres">
      <dgm:prSet presAssocID="{8B9E0F8A-1008-4FE8-9A1B-4FBBD207A8F2}" presName="spacer" presStyleCnt="0"/>
      <dgm:spPr/>
    </dgm:pt>
    <dgm:pt modelId="{F1698377-789A-464F-B043-C7FA23BDFADD}" type="pres">
      <dgm:prSet presAssocID="{07AC53E5-2A49-464B-B098-472D60D86CE2}" presName="parentText" presStyleLbl="node1" presStyleIdx="2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99ECC5B-3EEE-451A-AF8D-65B1CA02DDB0}" type="pres">
      <dgm:prSet presAssocID="{7F5DCDAA-47E8-4882-9006-A9E9BF56AF30}" presName="spacer" presStyleCnt="0"/>
      <dgm:spPr/>
    </dgm:pt>
    <dgm:pt modelId="{0C80FEC0-C79C-447D-B444-2C2D45D68071}" type="pres">
      <dgm:prSet presAssocID="{6E666073-3A9A-4816-9F08-968287B8565A}" presName="parentText" presStyleLbl="node1" presStyleIdx="3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81E3C4A-B3F1-4430-8EED-A5F28A1DF2C9}" type="pres">
      <dgm:prSet presAssocID="{FC0F2C44-9342-4F72-A3AC-BFEE3E050CB2}" presName="spacer" presStyleCnt="0"/>
      <dgm:spPr/>
    </dgm:pt>
    <dgm:pt modelId="{C2003892-F28C-47E7-A08E-AB0A4E781504}" type="pres">
      <dgm:prSet presAssocID="{EF09E20A-02D4-436F-9222-2D18C498225F}" presName="parentText" presStyleLbl="node1" presStyleIdx="4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96D7E96-0234-4878-B1A8-3CCA564D176A}" type="pres">
      <dgm:prSet presAssocID="{BF5A0BFF-DB7F-4E8E-B008-764F32948A30}" presName="spacer" presStyleCnt="0"/>
      <dgm:spPr/>
    </dgm:pt>
    <dgm:pt modelId="{066BCA43-405A-4AEA-B044-276BFE0114E4}" type="pres">
      <dgm:prSet presAssocID="{C6EFD687-E94E-4A4F-8141-077EE12E21AB}" presName="parentText" presStyleLbl="node1" presStyleIdx="5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CF21738F-37CA-437E-AB72-120814AF4B72}" type="presOf" srcId="{07AC53E5-2A49-464B-B098-472D60D86CE2}" destId="{F1698377-789A-464F-B043-C7FA23BDFADD}" srcOrd="0" destOrd="0" presId="urn:microsoft.com/office/officeart/2005/8/layout/vList2"/>
    <dgm:cxn modelId="{1E3D3E61-286C-4D88-BB83-696E26127200}" srcId="{85C959E0-A551-4B3A-8FF6-F7B28AB9FA89}" destId="{07AC53E5-2A49-464B-B098-472D60D86CE2}" srcOrd="2" destOrd="0" parTransId="{0E0654E3-CC64-4556-B52B-A7595A8D0FB5}" sibTransId="{7F5DCDAA-47E8-4882-9006-A9E9BF56AF30}"/>
    <dgm:cxn modelId="{5DB9FCD4-9C2A-4FC1-93D8-01853F64D903}" type="presOf" srcId="{EF09E20A-02D4-436F-9222-2D18C498225F}" destId="{C2003892-F28C-47E7-A08E-AB0A4E781504}" srcOrd="0" destOrd="0" presId="urn:microsoft.com/office/officeart/2005/8/layout/vList2"/>
    <dgm:cxn modelId="{2F701B03-CC5F-4A79-84CA-69A7260B4299}" type="presOf" srcId="{C6EFD687-E94E-4A4F-8141-077EE12E21AB}" destId="{066BCA43-405A-4AEA-B044-276BFE0114E4}" srcOrd="0" destOrd="0" presId="urn:microsoft.com/office/officeart/2005/8/layout/vList2"/>
    <dgm:cxn modelId="{2525E5E4-B2D8-4EC9-BE66-55D3000D2D86}" srcId="{85C959E0-A551-4B3A-8FF6-F7B28AB9FA89}" destId="{EF09E20A-02D4-436F-9222-2D18C498225F}" srcOrd="4" destOrd="0" parTransId="{2490C5A7-FFAC-40F6-918F-07B701962C86}" sibTransId="{BF5A0BFF-DB7F-4E8E-B008-764F32948A30}"/>
    <dgm:cxn modelId="{4FB15BCB-1A78-425C-9B9B-4EE4E42280CA}" srcId="{85C959E0-A551-4B3A-8FF6-F7B28AB9FA89}" destId="{A4642140-EA9C-44A8-9C8B-A86033887944}" srcOrd="0" destOrd="0" parTransId="{BAEE1A59-03BC-4591-9BF9-436A1F2FC66C}" sibTransId="{3D61797C-797A-4BD6-BF09-CF64879DD341}"/>
    <dgm:cxn modelId="{537CE14F-10FC-49B0-9DB6-739D00279130}" srcId="{85C959E0-A551-4B3A-8FF6-F7B28AB9FA89}" destId="{C6EFD687-E94E-4A4F-8141-077EE12E21AB}" srcOrd="5" destOrd="0" parTransId="{AE6123B4-BA15-4DE0-B8F3-669C53AEE3CF}" sibTransId="{F0D18E48-DE1F-4BDA-9C4E-3E66A7F825EE}"/>
    <dgm:cxn modelId="{F229F6F5-0967-4453-BDCC-07377F3A4A49}" type="presOf" srcId="{B4DFB526-22AC-47E8-95FF-535348E0B397}" destId="{C4711608-9B0D-439F-9B8A-BE7AAFE13737}" srcOrd="0" destOrd="0" presId="urn:microsoft.com/office/officeart/2005/8/layout/vList2"/>
    <dgm:cxn modelId="{B7EE67C3-3578-4B25-B140-2A8A2963DE8C}" srcId="{85C959E0-A551-4B3A-8FF6-F7B28AB9FA89}" destId="{B4DFB526-22AC-47E8-95FF-535348E0B397}" srcOrd="1" destOrd="0" parTransId="{DE23DE59-2E50-464B-914C-7AAB1EC8FFAE}" sibTransId="{8B9E0F8A-1008-4FE8-9A1B-4FBBD207A8F2}"/>
    <dgm:cxn modelId="{25547605-1F60-401C-A74B-88A688147BD1}" type="presOf" srcId="{6E666073-3A9A-4816-9F08-968287B8565A}" destId="{0C80FEC0-C79C-447D-B444-2C2D45D68071}" srcOrd="0" destOrd="0" presId="urn:microsoft.com/office/officeart/2005/8/layout/vList2"/>
    <dgm:cxn modelId="{9BD900E7-5F3F-4F28-958C-F8CAE0CD3909}" srcId="{85C959E0-A551-4B3A-8FF6-F7B28AB9FA89}" destId="{6E666073-3A9A-4816-9F08-968287B8565A}" srcOrd="3" destOrd="0" parTransId="{1D99277F-6318-4816-A47D-E2A9DB29A20A}" sibTransId="{FC0F2C44-9342-4F72-A3AC-BFEE3E050CB2}"/>
    <dgm:cxn modelId="{209E2E3B-06FE-4047-8225-AFE4737916DA}" type="presOf" srcId="{85C959E0-A551-4B3A-8FF6-F7B28AB9FA89}" destId="{202D4BCA-7770-4ACC-B04E-AED56AC12E7B}" srcOrd="0" destOrd="0" presId="urn:microsoft.com/office/officeart/2005/8/layout/vList2"/>
    <dgm:cxn modelId="{DD5FE12E-0218-4B88-A012-80362243231F}" type="presOf" srcId="{A4642140-EA9C-44A8-9C8B-A86033887944}" destId="{0895BCDD-1510-4683-9A99-CF508F72B304}" srcOrd="0" destOrd="0" presId="urn:microsoft.com/office/officeart/2005/8/layout/vList2"/>
    <dgm:cxn modelId="{449A0EC8-FD90-4AD3-9969-7B0E09B6DB90}" type="presParOf" srcId="{202D4BCA-7770-4ACC-B04E-AED56AC12E7B}" destId="{0895BCDD-1510-4683-9A99-CF508F72B304}" srcOrd="0" destOrd="0" presId="urn:microsoft.com/office/officeart/2005/8/layout/vList2"/>
    <dgm:cxn modelId="{D3BAC3A8-0652-4F19-B718-6944B395AD0B}" type="presParOf" srcId="{202D4BCA-7770-4ACC-B04E-AED56AC12E7B}" destId="{0F5C1636-B63C-4F49-AA38-B023AA47C31C}" srcOrd="1" destOrd="0" presId="urn:microsoft.com/office/officeart/2005/8/layout/vList2"/>
    <dgm:cxn modelId="{0630AE83-5BBE-4C91-86B9-2FA757D3EDBF}" type="presParOf" srcId="{202D4BCA-7770-4ACC-B04E-AED56AC12E7B}" destId="{C4711608-9B0D-439F-9B8A-BE7AAFE13737}" srcOrd="2" destOrd="0" presId="urn:microsoft.com/office/officeart/2005/8/layout/vList2"/>
    <dgm:cxn modelId="{0CDBEA65-0599-4670-8B56-B790053118B7}" type="presParOf" srcId="{202D4BCA-7770-4ACC-B04E-AED56AC12E7B}" destId="{3576DE12-F04F-413F-B4A9-F7D49141D3AC}" srcOrd="3" destOrd="0" presId="urn:microsoft.com/office/officeart/2005/8/layout/vList2"/>
    <dgm:cxn modelId="{5217F064-4F7A-4675-A681-03C15B7AFA7C}" type="presParOf" srcId="{202D4BCA-7770-4ACC-B04E-AED56AC12E7B}" destId="{F1698377-789A-464F-B043-C7FA23BDFADD}" srcOrd="4" destOrd="0" presId="urn:microsoft.com/office/officeart/2005/8/layout/vList2"/>
    <dgm:cxn modelId="{3D9263D2-8CB7-4F05-8B4C-8496804D422D}" type="presParOf" srcId="{202D4BCA-7770-4ACC-B04E-AED56AC12E7B}" destId="{399ECC5B-3EEE-451A-AF8D-65B1CA02DDB0}" srcOrd="5" destOrd="0" presId="urn:microsoft.com/office/officeart/2005/8/layout/vList2"/>
    <dgm:cxn modelId="{A3684057-80E7-4964-8659-0B5E57D161FB}" type="presParOf" srcId="{202D4BCA-7770-4ACC-B04E-AED56AC12E7B}" destId="{0C80FEC0-C79C-447D-B444-2C2D45D68071}" srcOrd="6" destOrd="0" presId="urn:microsoft.com/office/officeart/2005/8/layout/vList2"/>
    <dgm:cxn modelId="{B7239A48-0E6C-4D64-86EC-D8D4E33F8358}" type="presParOf" srcId="{202D4BCA-7770-4ACC-B04E-AED56AC12E7B}" destId="{981E3C4A-B3F1-4430-8EED-A5F28A1DF2C9}" srcOrd="7" destOrd="0" presId="urn:microsoft.com/office/officeart/2005/8/layout/vList2"/>
    <dgm:cxn modelId="{A6E7D78B-BBFD-488E-A8E1-EDCDFA3CCEA3}" type="presParOf" srcId="{202D4BCA-7770-4ACC-B04E-AED56AC12E7B}" destId="{C2003892-F28C-47E7-A08E-AB0A4E781504}" srcOrd="8" destOrd="0" presId="urn:microsoft.com/office/officeart/2005/8/layout/vList2"/>
    <dgm:cxn modelId="{AA4DD38F-2C42-49CA-B6E8-BB3054CA52E1}" type="presParOf" srcId="{202D4BCA-7770-4ACC-B04E-AED56AC12E7B}" destId="{E96D7E96-0234-4878-B1A8-3CCA564D176A}" srcOrd="9" destOrd="0" presId="urn:microsoft.com/office/officeart/2005/8/layout/vList2"/>
    <dgm:cxn modelId="{D78ED960-ED37-4FD5-9A79-0677D050936C}" type="presParOf" srcId="{202D4BCA-7770-4ACC-B04E-AED56AC12E7B}" destId="{066BCA43-405A-4AEA-B044-276BFE0114E4}" srcOrd="10" destOrd="0" presId="urn:microsoft.com/office/officeart/2005/8/layout/vList2"/>
  </dgm:cxnLst>
  <dgm:bg/>
  <dgm:whole/>
  <dgm:extLst>
    <a:ext uri="http://schemas.microsoft.com/office/drawing/2008/diagram">
      <dsp:dataModelExt xmlns=""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895BCDD-1510-4683-9A99-CF508F72B304}">
      <dsp:nvSpPr>
        <dsp:cNvPr id="0" name=""/>
        <dsp:cNvSpPr/>
      </dsp:nvSpPr>
      <dsp:spPr>
        <a:xfrm>
          <a:off x="0" y="57463"/>
          <a:ext cx="6411924" cy="779512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kern="1200"/>
            <a:t>Задачи на проценты</a:t>
          </a:r>
          <a:endParaRPr lang="en-US" sz="2000" kern="1200"/>
        </a:p>
      </dsp:txBody>
      <dsp:txXfrm>
        <a:off x="38053" y="95516"/>
        <a:ext cx="6335818" cy="703406"/>
      </dsp:txXfrm>
    </dsp:sp>
    <dsp:sp modelId="{C4711608-9B0D-439F-9B8A-BE7AAFE13737}">
      <dsp:nvSpPr>
        <dsp:cNvPr id="0" name=""/>
        <dsp:cNvSpPr/>
      </dsp:nvSpPr>
      <dsp:spPr>
        <a:xfrm>
          <a:off x="0" y="894575"/>
          <a:ext cx="6411924" cy="779512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kern="1200"/>
            <a:t>Геометрические задачи на нахождение периметра и площади</a:t>
          </a:r>
          <a:endParaRPr lang="en-US" sz="2000" kern="1200"/>
        </a:p>
      </dsp:txBody>
      <dsp:txXfrm>
        <a:off x="38053" y="932628"/>
        <a:ext cx="6335818" cy="703406"/>
      </dsp:txXfrm>
    </dsp:sp>
    <dsp:sp modelId="{F1698377-789A-464F-B043-C7FA23BDFADD}">
      <dsp:nvSpPr>
        <dsp:cNvPr id="0" name=""/>
        <dsp:cNvSpPr/>
      </dsp:nvSpPr>
      <dsp:spPr>
        <a:xfrm>
          <a:off x="0" y="1731688"/>
          <a:ext cx="6411924" cy="779512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kern="1200"/>
            <a:t>Масштаб</a:t>
          </a:r>
          <a:endParaRPr lang="en-US" sz="2000" kern="1200"/>
        </a:p>
      </dsp:txBody>
      <dsp:txXfrm>
        <a:off x="38053" y="1769741"/>
        <a:ext cx="6335818" cy="703406"/>
      </dsp:txXfrm>
    </dsp:sp>
    <dsp:sp modelId="{0C80FEC0-C79C-447D-B444-2C2D45D68071}">
      <dsp:nvSpPr>
        <dsp:cNvPr id="0" name=""/>
        <dsp:cNvSpPr/>
      </dsp:nvSpPr>
      <dsp:spPr>
        <a:xfrm>
          <a:off x="0" y="2568800"/>
          <a:ext cx="6411924" cy="779512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kern="1200"/>
            <a:t>Задачи на деление числа в данном отношении.</a:t>
          </a:r>
          <a:endParaRPr lang="en-US" sz="2000" kern="1200"/>
        </a:p>
      </dsp:txBody>
      <dsp:txXfrm>
        <a:off x="38053" y="2606853"/>
        <a:ext cx="6335818" cy="703406"/>
      </dsp:txXfrm>
    </dsp:sp>
    <dsp:sp modelId="{C2003892-F28C-47E7-A08E-AB0A4E781504}">
      <dsp:nvSpPr>
        <dsp:cNvPr id="0" name=""/>
        <dsp:cNvSpPr/>
      </dsp:nvSpPr>
      <dsp:spPr>
        <a:xfrm>
          <a:off x="0" y="3405913"/>
          <a:ext cx="6411924" cy="779512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kern="1200"/>
            <a:t>Задачи на совместную работу</a:t>
          </a:r>
          <a:endParaRPr lang="en-US" sz="2000" kern="1200"/>
        </a:p>
      </dsp:txBody>
      <dsp:txXfrm>
        <a:off x="38053" y="3443966"/>
        <a:ext cx="6335818" cy="703406"/>
      </dsp:txXfrm>
    </dsp:sp>
    <dsp:sp modelId="{066BCA43-405A-4AEA-B044-276BFE0114E4}">
      <dsp:nvSpPr>
        <dsp:cNvPr id="0" name=""/>
        <dsp:cNvSpPr/>
      </dsp:nvSpPr>
      <dsp:spPr>
        <a:xfrm>
          <a:off x="0" y="4243025"/>
          <a:ext cx="6411924" cy="779512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kern="1200"/>
            <a:t>Задачи на движение</a:t>
          </a:r>
          <a:endParaRPr lang="en-US" sz="2000" kern="1200"/>
        </a:p>
      </dsp:txBody>
      <dsp:txXfrm>
        <a:off x="38053" y="4281078"/>
        <a:ext cx="6335818" cy="70340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1C69C81-4EC5-4722-BAE9-E72539FC9A57}" type="datetime1">
              <a:rPr lang="ru-RU" smtClean="0"/>
              <a:pPr/>
              <a:t>30.03.2022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2FB6942-16F0-4EF9-BBA6-2C7C094FE377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3251885197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ru-RU" noProof="0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58ACD85-7CF5-4FB1-BE40-75950059E530}" type="datetime1">
              <a:rPr lang="ru-RU" smtClean="0"/>
              <a:pPr/>
              <a:t>30.03.2022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ru-RU" noProof="0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ru-RU" noProof="0" dirty="0"/>
              <a:t>Щелкните, чтобы изменить стили текста образца слайда</a:t>
            </a:r>
          </a:p>
          <a:p>
            <a:pPr lvl="1" rtl="0"/>
            <a:r>
              <a:rPr lang="ru-RU" noProof="0" dirty="0"/>
              <a:t>Второй уровень</a:t>
            </a:r>
          </a:p>
          <a:p>
            <a:pPr lvl="2" rtl="0"/>
            <a:r>
              <a:rPr lang="ru-RU" noProof="0" dirty="0"/>
              <a:t>Третий уровень</a:t>
            </a:r>
          </a:p>
          <a:p>
            <a:pPr lvl="3" rtl="0"/>
            <a:r>
              <a:rPr lang="ru-RU" noProof="0" dirty="0"/>
              <a:t>Четвертый уровень</a:t>
            </a:r>
          </a:p>
          <a:p>
            <a:pPr lvl="4" rtl="0"/>
            <a:r>
              <a:rPr lang="ru-RU" noProof="0" dirty="0"/>
              <a:t>Пятый уровень</a:t>
            </a:r>
          </a:p>
        </p:txBody>
      </p:sp>
      <p:sp>
        <p:nvSpPr>
          <p:cNvPr id="6" name="Нижний колонтитул 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ru-RU" noProof="0" dirty="0"/>
          </a:p>
        </p:txBody>
      </p:sp>
      <p:sp>
        <p:nvSpPr>
          <p:cNvPr id="7" name="Номер слайда 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2E6DE88F-1F85-4A27-9D34-D74A50E7B0DA}" type="slidenum">
              <a:rPr lang="ru-RU" noProof="0" smtClean="0"/>
              <a:pPr rtl="0"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="" xmlns:p14="http://schemas.microsoft.com/office/powerpoint/2010/main" val="3730091851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2E6DE88F-1F85-4A27-9D34-D74A50E7B0DA}" type="slidenum">
              <a:rPr lang="ru-RU" smtClean="0"/>
              <a:pPr rtl="0"/>
              <a:t>2</a:t>
            </a:fld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256573546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3AEA074-24A7-4657-AE02-A51F68EA6AA2}" type="slidenum">
              <a:rPr kumimoji="0" lang="ru-RU" sz="1200" b="0" i="0" u="none" strike="noStrike" kern="1200" cap="none" spc="0" normalizeH="0" baseline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ru-RU" sz="1200" b="0" i="0" u="none" strike="noStrike" kern="1200" cap="none" spc="0" normalizeH="0" baseline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45784755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 1"/>
          <p:cNvSpPr>
            <a:spLocks noGrp="1"/>
          </p:cNvSpPr>
          <p:nvPr>
            <p:ph type="ctrTitle"/>
          </p:nvPr>
        </p:nvSpPr>
        <p:spPr>
          <a:xfrm>
            <a:off x="1370693" y="1769540"/>
            <a:ext cx="9440034" cy="1828801"/>
          </a:xfrm>
        </p:spPr>
        <p:txBody>
          <a:bodyPr rtlCol="0" anchor="b">
            <a:normAutofit/>
          </a:bodyPr>
          <a:lstStyle>
            <a:lvl1pPr algn="ctr">
              <a:defRPr sz="5400"/>
            </a:lvl1pPr>
          </a:lstStyle>
          <a:p>
            <a:pPr rtl="0"/>
            <a:r>
              <a:rPr lang="ru-RU" noProof="0" dirty="0"/>
              <a:t>Образец заголовка</a:t>
            </a:r>
          </a:p>
        </p:txBody>
      </p:sp>
      <p:sp>
        <p:nvSpPr>
          <p:cNvPr id="3" name="Подзаголовок 2"/>
          <p:cNvSpPr>
            <a:spLocks noGrp="1"/>
          </p:cNvSpPr>
          <p:nvPr>
            <p:ph type="subTitle" idx="1"/>
          </p:nvPr>
        </p:nvSpPr>
        <p:spPr>
          <a:xfrm>
            <a:off x="1370693" y="3773489"/>
            <a:ext cx="9440034" cy="1049867"/>
          </a:xfrm>
        </p:spPr>
        <p:txBody>
          <a:bodyPr rtlCol="0" anchor="t"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rtl="0"/>
            <a:r>
              <a:rPr lang="ru-RU" noProof="0" dirty="0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C5929AFA-961E-4893-B1AC-5C90CA61A9E4}" type="datetime1">
              <a:rPr lang="ru-RU" noProof="0" smtClean="0"/>
              <a:pPr rtl="0"/>
              <a:t>30.03.2022</a:t>
            </a:fld>
            <a:endParaRPr lang="ru-RU" noProof="0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ru-RU" noProof="0" dirty="0"/>
          </a:p>
        </p:txBody>
      </p:sp>
      <p:sp>
        <p:nvSpPr>
          <p:cNvPr id="6" name="Номер слайда 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ru-RU" noProof="0" smtClean="0"/>
              <a:pPr rtl="0"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="" xmlns:p14="http://schemas.microsoft.com/office/powerpoint/2010/main" val="21507467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ый 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Рисунок 15" descr="Slate-V2-HD-panoPhotoInset.png">
            <a:extLst>
              <a:ext uri="{FF2B5EF4-FFF2-40B4-BE49-F238E27FC236}">
                <a16:creationId xmlns="" xmlns:a16="http://schemas.microsoft.com/office/drawing/2014/main" id="{CE39118B-B3AD-4BD4-BA22-DEFF4E76CE9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3883" y="547807"/>
            <a:ext cx="10141799" cy="3816806"/>
          </a:xfrm>
          <a:prstGeom prst="rect">
            <a:avLst/>
          </a:prstGeom>
        </p:spPr>
      </p:pic>
      <p:sp>
        <p:nvSpPr>
          <p:cNvPr id="2" name="Заголовок 1"/>
          <p:cNvSpPr>
            <a:spLocks noGrp="1"/>
          </p:cNvSpPr>
          <p:nvPr>
            <p:ph type="title"/>
          </p:nvPr>
        </p:nvSpPr>
        <p:spPr>
          <a:xfrm>
            <a:off x="913806" y="4565255"/>
            <a:ext cx="10355326" cy="543472"/>
          </a:xfrm>
        </p:spPr>
        <p:txBody>
          <a:bodyPr rtlCol="0" anchor="b">
            <a:normAutofit/>
          </a:bodyPr>
          <a:lstStyle>
            <a:lvl1pPr algn="ctr">
              <a:defRPr sz="2800"/>
            </a:lvl1pPr>
          </a:lstStyle>
          <a:p>
            <a:pPr rtl="0"/>
            <a:r>
              <a:rPr lang="ru-RU" noProof="0" dirty="0"/>
              <a:t>Образец заголовка</a:t>
            </a:r>
          </a:p>
        </p:txBody>
      </p:sp>
      <p:sp>
        <p:nvSpPr>
          <p:cNvPr id="3" name="Рисунок 2"/>
          <p:cNvSpPr>
            <a:spLocks noGrp="1" noChangeAspect="1"/>
          </p:cNvSpPr>
          <p:nvPr>
            <p:ph type="pic" idx="1"/>
          </p:nvPr>
        </p:nvSpPr>
        <p:spPr>
          <a:xfrm>
            <a:off x="1169349" y="695009"/>
            <a:ext cx="9845346" cy="3525671"/>
          </a:xfr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rtlCol="0" anchor="t">
            <a:normAutofit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rtl="0"/>
            <a:r>
              <a:rPr lang="ru-RU" noProof="0" dirty="0"/>
              <a:t>Щелкните значок, чтобы добавить изображение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913795" y="5247728"/>
            <a:ext cx="10353762" cy="543472"/>
          </a:xfrm>
        </p:spPr>
        <p:txBody>
          <a:bodyPr rtlCol="0"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ru-RU" noProof="0" dirty="0"/>
              <a:t>Щелкните, чтобы изменить стили текста образца слайда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D5BD9DDF-F7B7-4DC8-9CF4-924589DFC2CA}" type="datetime1">
              <a:rPr lang="ru-RU" noProof="0" smtClean="0"/>
              <a:pPr rtl="0"/>
              <a:t>30.03.2022</a:t>
            </a:fld>
            <a:endParaRPr lang="ru-RU" noProof="0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ru-RU" noProof="0" dirty="0"/>
          </a:p>
        </p:txBody>
      </p:sp>
      <p:sp>
        <p:nvSpPr>
          <p:cNvPr id="7" name="Номер слайда 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ru-RU" noProof="0" smtClean="0"/>
              <a:pPr rtl="0"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="" xmlns:p14="http://schemas.microsoft.com/office/powerpoint/2010/main" val="10095022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 1"/>
          <p:cNvSpPr>
            <a:spLocks noGrp="1"/>
          </p:cNvSpPr>
          <p:nvPr>
            <p:ph type="title"/>
          </p:nvPr>
        </p:nvSpPr>
        <p:spPr>
          <a:xfrm>
            <a:off x="913795" y="608437"/>
            <a:ext cx="10353762" cy="3534344"/>
          </a:xfrm>
        </p:spPr>
        <p:txBody>
          <a:bodyPr rtlCol="0" anchor="ctr">
            <a:normAutofit/>
          </a:bodyPr>
          <a:lstStyle>
            <a:lvl1pPr>
              <a:defRPr sz="4000"/>
            </a:lvl1pPr>
          </a:lstStyle>
          <a:p>
            <a:pPr rtl="0"/>
            <a:r>
              <a:rPr lang="ru-RU" noProof="0" dirty="0"/>
              <a:t>Образец заголовка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913794" y="4295180"/>
            <a:ext cx="10353763" cy="1501826"/>
          </a:xfrm>
        </p:spPr>
        <p:txBody>
          <a:bodyPr rtlCol="0"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ru-RU" noProof="0" dirty="0"/>
              <a:t>Щелкните, чтобы изменить стили текста образца слайда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0066D812-FACB-4AA7-A377-6FC376AE2BA0}" type="datetime1">
              <a:rPr lang="ru-RU" noProof="0" smtClean="0"/>
              <a:pPr rtl="0"/>
              <a:t>30.03.2022</a:t>
            </a:fld>
            <a:endParaRPr lang="ru-RU" noProof="0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ru-RU" noProof="0" dirty="0"/>
          </a:p>
        </p:txBody>
      </p:sp>
      <p:sp>
        <p:nvSpPr>
          <p:cNvPr id="7" name="Номер слайда 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ru-RU" noProof="0" smtClean="0"/>
              <a:pPr rtl="0"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="" xmlns:p14="http://schemas.microsoft.com/office/powerpoint/2010/main" val="10538504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 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rtlCol="0" anchor="ctr">
            <a:normAutofit/>
          </a:bodyPr>
          <a:lstStyle>
            <a:lvl1pPr>
              <a:defRPr sz="3600"/>
            </a:lvl1pPr>
          </a:lstStyle>
          <a:p>
            <a:pPr rtl="0"/>
            <a:r>
              <a:rPr lang="ru-RU" noProof="0" dirty="0"/>
              <a:t>Образец заголовка</a:t>
            </a:r>
          </a:p>
        </p:txBody>
      </p:sp>
      <p:sp>
        <p:nvSpPr>
          <p:cNvPr id="12" name="Текст 3"/>
          <p:cNvSpPr>
            <a:spLocks noGrp="1"/>
          </p:cNvSpPr>
          <p:nvPr>
            <p:ph type="body" sz="half" idx="13" hasCustomPrompt="1"/>
          </p:nvPr>
        </p:nvSpPr>
        <p:spPr>
          <a:xfrm>
            <a:off x="1720644" y="3610032"/>
            <a:ext cx="8752299" cy="532749"/>
          </a:xfrm>
        </p:spPr>
        <p:txBody>
          <a:bodyPr rtlCol="0" anchor="t">
            <a:normAutofit/>
          </a:bodyPr>
          <a:lstStyle>
            <a:lvl1pPr marL="0" indent="0" algn="r" rtl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ru-RU" noProof="0" dirty="0"/>
              <a:t>Щелкните, чтобы изменить стили текста образца слайда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913794" y="4304353"/>
            <a:ext cx="10353763" cy="1489496"/>
          </a:xfrm>
        </p:spPr>
        <p:txBody>
          <a:bodyPr rtlCol="0"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ru-RU" noProof="0" dirty="0"/>
              <a:t>Щелкните, чтобы изменить стили текста образца слайда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9168340E-FD9E-45FF-ACC6-9B4969833E92}" type="datetime1">
              <a:rPr lang="ru-RU" noProof="0" smtClean="0"/>
              <a:pPr rtl="0"/>
              <a:t>30.03.2022</a:t>
            </a:fld>
            <a:endParaRPr lang="ru-RU" noProof="0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ru-RU" noProof="0" dirty="0"/>
          </a:p>
        </p:txBody>
      </p:sp>
      <p:sp>
        <p:nvSpPr>
          <p:cNvPr id="7" name="Номер слайда 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ru-RU" noProof="0" smtClean="0"/>
              <a:pPr rtl="0"/>
              <a:t>‹#›</a:t>
            </a:fld>
            <a:endParaRPr lang="ru-RU" noProof="0" dirty="0"/>
          </a:p>
        </p:txBody>
      </p:sp>
      <p:sp>
        <p:nvSpPr>
          <p:cNvPr id="11" name="Надпись 10">
            <a:extLst>
              <a:ext uri="{FF2B5EF4-FFF2-40B4-BE49-F238E27FC236}">
                <a16:creationId xmlns="" xmlns:a16="http://schemas.microsoft.com/office/drawing/2014/main" id="{223F0D53-0705-41B7-8554-09D21E7807F9}"/>
              </a:ext>
            </a:extLst>
          </p:cNvPr>
          <p:cNvSpPr txBox="1"/>
          <p:nvPr/>
        </p:nvSpPr>
        <p:spPr>
          <a:xfrm>
            <a:off x="990600" y="88479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rtl="0"/>
            <a:r>
              <a:rPr lang="ru-RU" sz="8000" noProof="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«</a:t>
            </a:r>
          </a:p>
        </p:txBody>
      </p:sp>
      <p:sp>
        <p:nvSpPr>
          <p:cNvPr id="13" name="Надпись 12">
            <a:extLst>
              <a:ext uri="{FF2B5EF4-FFF2-40B4-BE49-F238E27FC236}">
                <a16:creationId xmlns="" xmlns:a16="http://schemas.microsoft.com/office/drawing/2014/main" id="{C7F647CD-0F1A-4BB3-89E0-A74F1E1B098D}"/>
              </a:ext>
            </a:extLst>
          </p:cNvPr>
          <p:cNvSpPr txBox="1"/>
          <p:nvPr/>
        </p:nvSpPr>
        <p:spPr>
          <a:xfrm>
            <a:off x="10504716" y="292825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 rtl="0"/>
            <a:r>
              <a:rPr lang="ru-RU" sz="8000" noProof="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»</a:t>
            </a:r>
          </a:p>
        </p:txBody>
      </p:sp>
    </p:spTree>
    <p:extLst>
      <p:ext uri="{BB962C8B-B14F-4D97-AF65-F5344CB8AC3E}">
        <p14:creationId xmlns="" xmlns:p14="http://schemas.microsoft.com/office/powerpoint/2010/main" val="277529118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с имене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 1"/>
          <p:cNvSpPr>
            <a:spLocks noGrp="1"/>
          </p:cNvSpPr>
          <p:nvPr>
            <p:ph type="title"/>
          </p:nvPr>
        </p:nvSpPr>
        <p:spPr>
          <a:xfrm>
            <a:off x="913794" y="2126942"/>
            <a:ext cx="10353763" cy="2511835"/>
          </a:xfrm>
        </p:spPr>
        <p:txBody>
          <a:bodyPr rtlCol="0" anchor="b"/>
          <a:lstStyle>
            <a:lvl1pPr>
              <a:defRPr sz="3200"/>
            </a:lvl1pPr>
          </a:lstStyle>
          <a:p>
            <a:pPr rtl="0"/>
            <a:r>
              <a:rPr lang="ru-RU" noProof="0" dirty="0"/>
              <a:t>Образец заголовка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913784" y="4650556"/>
            <a:ext cx="10352199" cy="1140644"/>
          </a:xfrm>
        </p:spPr>
        <p:txBody>
          <a:bodyPr rtlCol="0"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ru-RU" noProof="0" dirty="0"/>
              <a:t>Щелкните, чтобы изменить стили текста образца слайда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969D1B1D-FEE5-4EF5-B90E-510F2956260B}" type="datetime1">
              <a:rPr lang="ru-RU" noProof="0" smtClean="0"/>
              <a:pPr rtl="0"/>
              <a:t>30.03.2022</a:t>
            </a:fld>
            <a:endParaRPr lang="ru-RU" noProof="0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ru-RU" noProof="0" dirty="0"/>
          </a:p>
        </p:txBody>
      </p:sp>
      <p:sp>
        <p:nvSpPr>
          <p:cNvPr id="7" name="Номер слайда 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ru-RU" noProof="0" smtClean="0"/>
              <a:pPr rtl="0"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="" xmlns:p14="http://schemas.microsoft.com/office/powerpoint/2010/main" val="234509250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 столб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Заголовок 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2" cy="970450"/>
          </a:xfrm>
        </p:spPr>
        <p:txBody>
          <a:bodyPr rtlCol="0"/>
          <a:lstStyle/>
          <a:p>
            <a:pPr rtl="0"/>
            <a:r>
              <a:rPr lang="ru-RU" noProof="0" dirty="0"/>
              <a:t>Образец заголовка</a:t>
            </a:r>
          </a:p>
        </p:txBody>
      </p:sp>
      <p:sp>
        <p:nvSpPr>
          <p:cNvPr id="7" name="Текст 2"/>
          <p:cNvSpPr>
            <a:spLocks noGrp="1"/>
          </p:cNvSpPr>
          <p:nvPr>
            <p:ph type="body" idx="1"/>
          </p:nvPr>
        </p:nvSpPr>
        <p:spPr>
          <a:xfrm>
            <a:off x="913795" y="1885950"/>
            <a:ext cx="3300984" cy="764782"/>
          </a:xfrm>
        </p:spPr>
        <p:txBody>
          <a:bodyPr rtlCol="0" anchor="b">
            <a:noAutofit/>
          </a:bodyPr>
          <a:lstStyle>
            <a:lvl1pPr marL="0" indent="0" algn="ctr"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ru-RU" noProof="0" dirty="0"/>
              <a:t>Щелкните, чтобы изменить стили текста образца слайда</a:t>
            </a:r>
          </a:p>
        </p:txBody>
      </p:sp>
      <p:sp>
        <p:nvSpPr>
          <p:cNvPr id="8" name="Текст 3"/>
          <p:cNvSpPr>
            <a:spLocks noGrp="1"/>
          </p:cNvSpPr>
          <p:nvPr>
            <p:ph type="body" sz="half" idx="15" hasCustomPrompt="1"/>
          </p:nvPr>
        </p:nvSpPr>
        <p:spPr>
          <a:xfrm>
            <a:off x="913795" y="2768112"/>
            <a:ext cx="3300984" cy="3023088"/>
          </a:xfrm>
        </p:spPr>
        <p:txBody>
          <a:bodyPr rtlCol="0" anchor="t">
            <a:normAutofit/>
          </a:bodyPr>
          <a:lstStyle>
            <a:lvl1pPr marL="0" indent="0" algn="ctr" rtl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ru-RU" noProof="0" dirty="0"/>
              <a:t>Щелкните, чтобы изменить стили текста образца слайда</a:t>
            </a:r>
          </a:p>
        </p:txBody>
      </p:sp>
      <p:sp>
        <p:nvSpPr>
          <p:cNvPr id="9" name="Текст 4"/>
          <p:cNvSpPr>
            <a:spLocks noGrp="1"/>
          </p:cNvSpPr>
          <p:nvPr>
            <p:ph type="body" sz="quarter" idx="3"/>
          </p:nvPr>
        </p:nvSpPr>
        <p:spPr>
          <a:xfrm>
            <a:off x="4446711" y="1885949"/>
            <a:ext cx="3300984" cy="764783"/>
          </a:xfrm>
        </p:spPr>
        <p:txBody>
          <a:bodyPr rtlCol="0" anchor="b">
            <a:noAutofit/>
          </a:bodyPr>
          <a:lstStyle>
            <a:lvl1pPr marL="0" indent="0" algn="ctr"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ru-RU" noProof="0" dirty="0"/>
              <a:t>Щелкните, чтобы изменить стили текста образца слайда</a:t>
            </a:r>
          </a:p>
        </p:txBody>
      </p:sp>
      <p:sp>
        <p:nvSpPr>
          <p:cNvPr id="10" name="Текст 3"/>
          <p:cNvSpPr>
            <a:spLocks noGrp="1"/>
          </p:cNvSpPr>
          <p:nvPr>
            <p:ph type="body" sz="half" idx="16"/>
          </p:nvPr>
        </p:nvSpPr>
        <p:spPr>
          <a:xfrm>
            <a:off x="4441435" y="2768112"/>
            <a:ext cx="3300984" cy="3023088"/>
          </a:xfrm>
        </p:spPr>
        <p:txBody>
          <a:bodyPr rtlCol="0"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ru-RU" noProof="0" dirty="0"/>
              <a:t>Щелкните, чтобы изменить стили текста образца слайда</a:t>
            </a:r>
          </a:p>
        </p:txBody>
      </p:sp>
      <p:sp>
        <p:nvSpPr>
          <p:cNvPr id="11" name="Текст 4"/>
          <p:cNvSpPr>
            <a:spLocks noGrp="1"/>
          </p:cNvSpPr>
          <p:nvPr>
            <p:ph type="body" sz="quarter" idx="13"/>
          </p:nvPr>
        </p:nvSpPr>
        <p:spPr>
          <a:xfrm>
            <a:off x="7966572" y="1885950"/>
            <a:ext cx="3300984" cy="764782"/>
          </a:xfrm>
        </p:spPr>
        <p:txBody>
          <a:bodyPr rtlCol="0" anchor="b">
            <a:noAutofit/>
          </a:bodyPr>
          <a:lstStyle>
            <a:lvl1pPr marL="0" indent="0" algn="ctr"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ru-RU" noProof="0" dirty="0"/>
              <a:t>Щелкните, чтобы изменить стили текста образца слайда</a:t>
            </a:r>
          </a:p>
        </p:txBody>
      </p:sp>
      <p:sp>
        <p:nvSpPr>
          <p:cNvPr id="12" name="Текст 3"/>
          <p:cNvSpPr>
            <a:spLocks noGrp="1"/>
          </p:cNvSpPr>
          <p:nvPr>
            <p:ph type="body" sz="half" idx="17" hasCustomPrompt="1"/>
          </p:nvPr>
        </p:nvSpPr>
        <p:spPr>
          <a:xfrm>
            <a:off x="7966572" y="2768110"/>
            <a:ext cx="3300984" cy="3023089"/>
          </a:xfrm>
        </p:spPr>
        <p:txBody>
          <a:bodyPr rtlCol="0" anchor="t">
            <a:normAutofit/>
          </a:bodyPr>
          <a:lstStyle>
            <a:lvl1pPr marL="0" indent="0" algn="ctr" rtl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ru-RU" noProof="0" dirty="0"/>
              <a:t>Щелкните, чтобы изменить стили текста образца слайда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B9D33B9C-EAA7-44CE-9E5B-7C8A0CE896FA}" type="datetime1">
              <a:rPr lang="ru-RU" noProof="0" smtClean="0"/>
              <a:pPr rtl="0"/>
              <a:t>30.03.2022</a:t>
            </a:fld>
            <a:endParaRPr lang="ru-RU" noProof="0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ru-RU" noProof="0" dirty="0"/>
          </a:p>
        </p:txBody>
      </p:sp>
      <p:sp>
        <p:nvSpPr>
          <p:cNvPr id="5" name="Номер слайда 4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ru-RU" noProof="0" smtClean="0"/>
              <a:pPr rtl="0"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="" xmlns:p14="http://schemas.microsoft.com/office/powerpoint/2010/main" val="203264781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Slate-V2-HD-3colPhotoInset.png">
            <a:extLst>
              <a:ext uri="{FF2B5EF4-FFF2-40B4-BE49-F238E27FC236}">
                <a16:creationId xmlns="" xmlns:a16="http://schemas.microsoft.com/office/drawing/2014/main" id="{7E87C569-D426-4615-ADA7-B370EA98340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7962" y="1818214"/>
            <a:ext cx="3339972" cy="1847851"/>
          </a:xfrm>
          <a:prstGeom prst="rect">
            <a:avLst/>
          </a:prstGeom>
        </p:spPr>
      </p:pic>
      <p:pic>
        <p:nvPicPr>
          <p:cNvPr id="36" name="Рисунок 35" descr="Slate-V2-HD-3colPhotoInset.png">
            <a:extLst>
              <a:ext uri="{FF2B5EF4-FFF2-40B4-BE49-F238E27FC236}">
                <a16:creationId xmlns="" xmlns:a16="http://schemas.microsoft.com/office/drawing/2014/main" id="{7B353ED4-7AD0-46C9-88ED-1A16B1433AF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03800" y="1818214"/>
            <a:ext cx="3339972" cy="1847851"/>
          </a:xfrm>
          <a:prstGeom prst="rect">
            <a:avLst/>
          </a:prstGeom>
        </p:spPr>
      </p:pic>
      <p:pic>
        <p:nvPicPr>
          <p:cNvPr id="37" name="Рисунок 36" descr="Slate-V2-HD-3colPhotoInset.png">
            <a:extLst>
              <a:ext uri="{FF2B5EF4-FFF2-40B4-BE49-F238E27FC236}">
                <a16:creationId xmlns="" xmlns:a16="http://schemas.microsoft.com/office/drawing/2014/main" id="{F561D985-AD57-459A-B3A6-EBF29603976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36051" y="1818214"/>
            <a:ext cx="3339972" cy="1847851"/>
          </a:xfrm>
          <a:prstGeom prst="rect">
            <a:avLst/>
          </a:prstGeom>
        </p:spPr>
      </p:pic>
      <p:sp>
        <p:nvSpPr>
          <p:cNvPr id="30" name="Заголовок 1"/>
          <p:cNvSpPr>
            <a:spLocks noGrp="1"/>
          </p:cNvSpPr>
          <p:nvPr>
            <p:ph type="title"/>
          </p:nvPr>
        </p:nvSpPr>
        <p:spPr>
          <a:xfrm>
            <a:off x="913794" y="609600"/>
            <a:ext cx="10353763" cy="970450"/>
          </a:xfrm>
        </p:spPr>
        <p:txBody>
          <a:bodyPr rtlCol="0"/>
          <a:lstStyle/>
          <a:p>
            <a:pPr rtl="0"/>
            <a:r>
              <a:rPr lang="ru-RU" noProof="0" dirty="0"/>
              <a:t>Образец заголовка</a:t>
            </a:r>
          </a:p>
        </p:txBody>
      </p:sp>
      <p:sp>
        <p:nvSpPr>
          <p:cNvPr id="19" name="Текст 2"/>
          <p:cNvSpPr>
            <a:spLocks noGrp="1"/>
          </p:cNvSpPr>
          <p:nvPr>
            <p:ph type="body" idx="1"/>
          </p:nvPr>
        </p:nvSpPr>
        <p:spPr>
          <a:xfrm>
            <a:off x="913795" y="3904106"/>
            <a:ext cx="3300984" cy="576262"/>
          </a:xfrm>
        </p:spPr>
        <p:txBody>
          <a:bodyPr rtlCol="0" anchor="b">
            <a:noAutofit/>
          </a:bodyPr>
          <a:lstStyle>
            <a:lvl1pPr marL="0" indent="0" algn="ctr"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ru-RU" noProof="0" dirty="0"/>
              <a:t>Щелкните, чтобы изменить стили текста образца слайда</a:t>
            </a:r>
          </a:p>
        </p:txBody>
      </p:sp>
      <p:sp>
        <p:nvSpPr>
          <p:cNvPr id="20" name="Рисунок 2"/>
          <p:cNvSpPr>
            <a:spLocks noGrp="1" noChangeAspect="1"/>
          </p:cNvSpPr>
          <p:nvPr>
            <p:ph type="pic" idx="15"/>
          </p:nvPr>
        </p:nvSpPr>
        <p:spPr>
          <a:xfrm>
            <a:off x="1018102" y="1938918"/>
            <a:ext cx="3092368" cy="1602954"/>
          </a:xfrm>
          <a:prstGeom prst="roundRect">
            <a:avLst>
              <a:gd name="adj" fmla="val 1858"/>
            </a:avLst>
          </a:prstGeo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rtlCol="0"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rtl="0"/>
            <a:r>
              <a:rPr lang="ru-RU" noProof="0" dirty="0"/>
              <a:t>Щелкните значок, чтобы добавить изображение</a:t>
            </a:r>
          </a:p>
        </p:txBody>
      </p:sp>
      <p:sp>
        <p:nvSpPr>
          <p:cNvPr id="21" name="Текст 3"/>
          <p:cNvSpPr>
            <a:spLocks noGrp="1"/>
          </p:cNvSpPr>
          <p:nvPr>
            <p:ph type="body" sz="half" idx="18"/>
          </p:nvPr>
        </p:nvSpPr>
        <p:spPr>
          <a:xfrm>
            <a:off x="913795" y="4572443"/>
            <a:ext cx="3300984" cy="1218758"/>
          </a:xfrm>
        </p:spPr>
        <p:txBody>
          <a:bodyPr rtlCol="0"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ru-RU" noProof="0" dirty="0"/>
              <a:t>Щелкните, чтобы изменить стили текста образца слайда</a:t>
            </a:r>
          </a:p>
        </p:txBody>
      </p:sp>
      <p:sp>
        <p:nvSpPr>
          <p:cNvPr id="22" name="Текст 4"/>
          <p:cNvSpPr>
            <a:spLocks noGrp="1"/>
          </p:cNvSpPr>
          <p:nvPr>
            <p:ph type="body" sz="quarter" idx="3"/>
          </p:nvPr>
        </p:nvSpPr>
        <p:spPr>
          <a:xfrm>
            <a:off x="4442788" y="3904106"/>
            <a:ext cx="3300984" cy="576262"/>
          </a:xfrm>
        </p:spPr>
        <p:txBody>
          <a:bodyPr rtlCol="0" anchor="b">
            <a:noAutofit/>
          </a:bodyPr>
          <a:lstStyle>
            <a:lvl1pPr marL="0" indent="0" algn="ctr"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ru-RU" noProof="0" dirty="0"/>
              <a:t>Щелкните, чтобы изменить стили текста образца слайда</a:t>
            </a:r>
          </a:p>
        </p:txBody>
      </p:sp>
      <p:sp>
        <p:nvSpPr>
          <p:cNvPr id="23" name="Рисунок 2"/>
          <p:cNvSpPr>
            <a:spLocks noGrp="1" noChangeAspect="1"/>
          </p:cNvSpPr>
          <p:nvPr>
            <p:ph type="pic" idx="21"/>
          </p:nvPr>
        </p:nvSpPr>
        <p:spPr>
          <a:xfrm>
            <a:off x="4545743" y="1939094"/>
            <a:ext cx="3092368" cy="1608164"/>
          </a:xfrm>
          <a:prstGeom prst="roundRect">
            <a:avLst>
              <a:gd name="adj" fmla="val 1858"/>
            </a:avLst>
          </a:prstGeo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rtlCol="0"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rtl="0"/>
            <a:r>
              <a:rPr lang="ru-RU" noProof="0" dirty="0"/>
              <a:t>Щелкните значок, чтобы добавить изображение</a:t>
            </a:r>
          </a:p>
        </p:txBody>
      </p:sp>
      <p:sp>
        <p:nvSpPr>
          <p:cNvPr id="24" name="Текст 3"/>
          <p:cNvSpPr>
            <a:spLocks noGrp="1"/>
          </p:cNvSpPr>
          <p:nvPr>
            <p:ph type="body" sz="half" idx="19" hasCustomPrompt="1"/>
          </p:nvPr>
        </p:nvSpPr>
        <p:spPr>
          <a:xfrm>
            <a:off x="4441435" y="4572442"/>
            <a:ext cx="3300984" cy="1218758"/>
          </a:xfrm>
        </p:spPr>
        <p:txBody>
          <a:bodyPr rtlCol="0" anchor="t">
            <a:normAutofit/>
          </a:bodyPr>
          <a:lstStyle>
            <a:lvl1pPr marL="0" indent="0" algn="ctr" rtl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ru-RU" noProof="0" dirty="0"/>
              <a:t>Щелкните, чтобы изменить стили текста образца слайда</a:t>
            </a:r>
          </a:p>
        </p:txBody>
      </p:sp>
      <p:sp>
        <p:nvSpPr>
          <p:cNvPr id="25" name="Текст 4"/>
          <p:cNvSpPr>
            <a:spLocks noGrp="1"/>
          </p:cNvSpPr>
          <p:nvPr>
            <p:ph type="body" sz="quarter" idx="13"/>
          </p:nvPr>
        </p:nvSpPr>
        <p:spPr>
          <a:xfrm>
            <a:off x="7966697" y="3904106"/>
            <a:ext cx="3300984" cy="576262"/>
          </a:xfrm>
        </p:spPr>
        <p:txBody>
          <a:bodyPr rtlCol="0" anchor="b">
            <a:noAutofit/>
          </a:bodyPr>
          <a:lstStyle>
            <a:lvl1pPr marL="0" indent="0" algn="ctr"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ru-RU" noProof="0" dirty="0"/>
              <a:t>Щелкните, чтобы изменить стили текста образца слайда</a:t>
            </a:r>
          </a:p>
        </p:txBody>
      </p:sp>
      <p:sp>
        <p:nvSpPr>
          <p:cNvPr id="26" name="Рисунок 2"/>
          <p:cNvSpPr>
            <a:spLocks noGrp="1" noChangeAspect="1"/>
          </p:cNvSpPr>
          <p:nvPr>
            <p:ph type="pic" idx="22"/>
          </p:nvPr>
        </p:nvSpPr>
        <p:spPr>
          <a:xfrm>
            <a:off x="8075698" y="1934432"/>
            <a:ext cx="3092368" cy="1607294"/>
          </a:xfrm>
          <a:prstGeom prst="roundRect">
            <a:avLst>
              <a:gd name="adj" fmla="val 1858"/>
            </a:avLst>
          </a:prstGeo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rtlCol="0"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rtl="0"/>
            <a:r>
              <a:rPr lang="ru-RU" noProof="0" dirty="0"/>
              <a:t>Щелкните значок, чтобы добавить изображение</a:t>
            </a:r>
          </a:p>
        </p:txBody>
      </p:sp>
      <p:sp>
        <p:nvSpPr>
          <p:cNvPr id="27" name="Текст 3"/>
          <p:cNvSpPr>
            <a:spLocks noGrp="1"/>
          </p:cNvSpPr>
          <p:nvPr>
            <p:ph type="body" sz="half" idx="20" hasCustomPrompt="1"/>
          </p:nvPr>
        </p:nvSpPr>
        <p:spPr>
          <a:xfrm>
            <a:off x="7966572" y="4572442"/>
            <a:ext cx="3300984" cy="1218758"/>
          </a:xfrm>
        </p:spPr>
        <p:txBody>
          <a:bodyPr rtlCol="0" anchor="t">
            <a:normAutofit/>
          </a:bodyPr>
          <a:lstStyle>
            <a:lvl1pPr marL="0" indent="0" algn="ctr" rtl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ru-RU" noProof="0" dirty="0"/>
              <a:t>Щелкните, чтобы изменить стили текста образца слайда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9F7B9B1A-179D-467B-83D9-E9EEAC87016D}" type="datetime1">
              <a:rPr lang="ru-RU" noProof="0" smtClean="0"/>
              <a:pPr rtl="0"/>
              <a:t>30.03.2022</a:t>
            </a:fld>
            <a:endParaRPr lang="ru-RU" noProof="0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ru-RU" noProof="0" dirty="0"/>
          </a:p>
        </p:txBody>
      </p:sp>
      <p:sp>
        <p:nvSpPr>
          <p:cNvPr id="5" name="Номер слайда 4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ru-RU" noProof="0" smtClean="0"/>
              <a:pPr rtl="0"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="" xmlns:p14="http://schemas.microsoft.com/office/powerpoint/2010/main" val="179325466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47B58E14-23EC-4C25-974C-48FA8398865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17870" y="978408"/>
            <a:ext cx="5021183" cy="5074226"/>
          </a:xfrm>
        </p:spPr>
        <p:txBody>
          <a:bodyPr anchor="b">
            <a:normAutofit/>
          </a:bodyPr>
          <a:lstStyle>
            <a:lvl1pPr algn="l">
              <a:defRPr sz="5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="" xmlns:a16="http://schemas.microsoft.com/office/drawing/2014/main" id="{2E9FEDD4-20A1-49F6-9E3E-0B26B426BB7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662167" y="3602038"/>
            <a:ext cx="5021183" cy="2244580"/>
          </a:xfrm>
        </p:spPr>
        <p:txBody>
          <a:bodyPr anchor="b">
            <a:normAutofit/>
          </a:bodyPr>
          <a:lstStyle>
            <a:lvl1pPr marL="0" indent="0" algn="l">
              <a:lnSpc>
                <a:spcPct val="100000"/>
              </a:lnSpc>
              <a:buNone/>
              <a:defRPr sz="2200" i="1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6580A32F-E6F3-4C2E-B9E3-E47868E425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7AA473-D82F-4EFF-9DF7-AE6D83C51288}" type="datetime1">
              <a:rPr lang="en-US" smtClean="0"/>
              <a:pPr/>
              <a:t>3/30/2022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78806724-A87A-4231-BFD9-277482AF78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E730D1AF-36B8-4BB8-BD6A-71194F7BC3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DF98CC-160E-494C-8C3C-8CDC5FA257D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="" xmlns:a16="http://schemas.microsoft.com/office/drawing/2014/main" id="{F3FF94B3-6D3E-44FE-BB02-A9027C0003C7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/>
          <p:nvPr/>
        </p:nvSpPr>
        <p:spPr>
          <a:xfrm>
            <a:off x="6662168" y="6209925"/>
            <a:ext cx="5021183" cy="4571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50869705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DD363D8A-C68D-4CF9-9D15-3E09BCC09F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8524D94C-E537-4FF3-AAF8-A85F05C31A7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0824B1D4-6731-4993-8609-16C1D33279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878474-CC00-4A95-9D50-A41C12D1EEC4}" type="datetime1">
              <a:rPr lang="en-US" smtClean="0"/>
              <a:pPr/>
              <a:t>3/30/2022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3DFB7BBD-CEEB-4256-84B2-6D907E1188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D972A8B7-F430-4F4A-BB63-481F51E588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DF98CC-160E-494C-8C3C-8CDC5FA257D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43013006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677BAC1C-A332-4BA5-8C9C-FE0396C816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7870" y="978408"/>
            <a:ext cx="5020056" cy="4870974"/>
          </a:xfrm>
        </p:spPr>
        <p:txBody>
          <a:bodyPr anchor="t">
            <a:normAutofit/>
          </a:bodyPr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50D8D137-710E-4125-B5E9-F63E7F1C9C9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662167" y="3566639"/>
            <a:ext cx="5021183" cy="2279979"/>
          </a:xfrm>
        </p:spPr>
        <p:txBody>
          <a:bodyPr anchor="b">
            <a:normAutofit/>
          </a:bodyPr>
          <a:lstStyle>
            <a:lvl1pPr marL="0" indent="0">
              <a:buNone/>
              <a:defRPr sz="2200" i="1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6D5480C5-E9A6-425E-B050-03E444BE92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38C8B4-7FBB-408F-BDB9-F0496874AFB2}" type="datetime1">
              <a:rPr lang="en-US" smtClean="0"/>
              <a:pPr/>
              <a:t>3/30/2022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951B4831-6C0B-4E0B-A341-91E4C5D36B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BF011EE6-252D-46DD-94DF-C42657EF2C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DF98CC-160E-494C-8C3C-8CDC5FA257D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41499719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5B604B06-C54A-4B7B-B6D1-436428EAF8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7870" y="978408"/>
            <a:ext cx="5021182" cy="520769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E5723919-9A2F-4D97-8F31-6E35BD5975B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063049" y="969264"/>
            <a:ext cx="5290751" cy="255511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="" xmlns:a16="http://schemas.microsoft.com/office/drawing/2014/main" id="{7F8DA345-F684-4BAA-A22C-E725B3A6037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063049" y="3621849"/>
            <a:ext cx="5290751" cy="255511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96399C52-9753-45D8-9646-CF31BB0157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B8EE20-A5E2-47D3-8F6D-A2BA7AB2E093}" type="datetime1">
              <a:rPr lang="en-US" smtClean="0"/>
              <a:pPr/>
              <a:t>3/30/2022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C2F95E57-622C-4199-940E-F5462E1AC4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201B7592-00E8-41EF-B749-2A5EA8E460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DF98CC-160E-494C-8C3C-8CDC5FA257D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6240497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 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 noProof="0" dirty="0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 rtlCol="0"/>
          <a:lstStyle/>
          <a:p>
            <a:pPr lvl="0" rtl="0"/>
            <a:r>
              <a:rPr lang="ru-RU" noProof="0" dirty="0"/>
              <a:t>Щелкните, чтобы изменить стили текста образца слайда</a:t>
            </a:r>
          </a:p>
          <a:p>
            <a:pPr lvl="1" rtl="0"/>
            <a:r>
              <a:rPr lang="ru-RU" noProof="0" dirty="0"/>
              <a:t>Второй уровень</a:t>
            </a:r>
          </a:p>
          <a:p>
            <a:pPr lvl="2" rtl="0"/>
            <a:r>
              <a:rPr lang="ru-RU" noProof="0" dirty="0"/>
              <a:t>Третий уровень</a:t>
            </a:r>
          </a:p>
          <a:p>
            <a:pPr lvl="3" rtl="0"/>
            <a:r>
              <a:rPr lang="ru-RU" noProof="0" dirty="0"/>
              <a:t>Четвертый уровень</a:t>
            </a:r>
          </a:p>
          <a:p>
            <a:pPr lvl="4" rtl="0"/>
            <a:r>
              <a:rPr lang="ru-RU" noProof="0" dirty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862B31F0-3CAE-4384-BCA9-A49CDB79722E}" type="datetime1">
              <a:rPr lang="ru-RU" noProof="0" smtClean="0"/>
              <a:pPr rtl="0"/>
              <a:t>30.03.2022</a:t>
            </a:fld>
            <a:endParaRPr lang="ru-RU" noProof="0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ru-RU" noProof="0" dirty="0"/>
          </a:p>
        </p:txBody>
      </p:sp>
      <p:sp>
        <p:nvSpPr>
          <p:cNvPr id="6" name="Номер слайда 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ru-RU" noProof="0" smtClean="0"/>
              <a:pPr rtl="0"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="" xmlns:p14="http://schemas.microsoft.com/office/powerpoint/2010/main" val="315486540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="" xmlns:a16="http://schemas.microsoft.com/office/drawing/2014/main" id="{BF4AA536-072F-4374-926E-17E038EC7E98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12188952" cy="6857995"/>
          </a:xfrm>
          <a:prstGeom prst="rect">
            <a:avLst/>
          </a:prstGeom>
          <a:solidFill>
            <a:schemeClr val="bg2">
              <a:lumMod val="90000"/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cap="none" spc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="" xmlns:a16="http://schemas.microsoft.com/office/drawing/2014/main" id="{A2291277-967B-4176-B40B-9EC360626994}"/>
              </a:ext>
            </a:extLst>
          </p:cNvPr>
          <p:cNvSpPr/>
          <p:nvPr/>
        </p:nvSpPr>
        <p:spPr>
          <a:xfrm>
            <a:off x="517869" y="508090"/>
            <a:ext cx="11155680" cy="14927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cap="none" spc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="" xmlns:a16="http://schemas.microsoft.com/office/drawing/2014/main" id="{FCB11C00-F7CB-4484-807A-D12745CD3C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7869" y="978119"/>
            <a:ext cx="11165481" cy="1073056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30FAAA6E-E243-48B3-9585-3C1420B3E19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17870" y="2178908"/>
            <a:ext cx="5020056" cy="654908"/>
          </a:xfrm>
        </p:spPr>
        <p:txBody>
          <a:bodyPr anchor="b">
            <a:normAutofit/>
          </a:bodyPr>
          <a:lstStyle>
            <a:lvl1pPr marL="0" indent="0">
              <a:buNone/>
              <a:defRPr sz="2200" b="0" i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="" xmlns:a16="http://schemas.microsoft.com/office/drawing/2014/main" id="{46ED01B8-0F2E-41A4-B21C-334393F6A67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17870" y="2876085"/>
            <a:ext cx="5020056" cy="332289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="" xmlns:a16="http://schemas.microsoft.com/office/drawing/2014/main" id="{9A89B23F-3E60-415A-9CE7-0928B5CFB2B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662168" y="2178908"/>
            <a:ext cx="5021182" cy="654908"/>
          </a:xfrm>
        </p:spPr>
        <p:txBody>
          <a:bodyPr anchor="b">
            <a:normAutofit/>
          </a:bodyPr>
          <a:lstStyle>
            <a:lvl1pPr marL="0" indent="0">
              <a:buNone/>
              <a:defRPr sz="2200" b="0" i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="" xmlns:a16="http://schemas.microsoft.com/office/drawing/2014/main" id="{A0223446-0CDC-402B-8D71-D9D29F6DFFC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662168" y="2876085"/>
            <a:ext cx="5021182" cy="332289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="" xmlns:a16="http://schemas.microsoft.com/office/drawing/2014/main" id="{002B77D3-C6EC-4FFD-9E10-24E1AC54201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17870" y="6420414"/>
            <a:ext cx="2743200" cy="365125"/>
          </a:xfrm>
        </p:spPr>
        <p:txBody>
          <a:bodyPr/>
          <a:lstStyle/>
          <a:p>
            <a:fld id="{3382CF99-132F-413F-B7EF-71A5C33F2ED6}" type="datetime1">
              <a:rPr lang="en-US" smtClean="0"/>
              <a:pPr/>
              <a:t>3/30/2022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="" xmlns:a16="http://schemas.microsoft.com/office/drawing/2014/main" id="{209DF31B-BD07-4DC2-95C2-B77E51AAEF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="" xmlns:a16="http://schemas.microsoft.com/office/drawing/2014/main" id="{C454CE5A-3A0A-4AAB-81D2-F1C20636E5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DF98CC-160E-494C-8C3C-8CDC5FA257D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50612629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A08216B8-52AB-412B-BBE7-B6BE698FA2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="" xmlns:a16="http://schemas.microsoft.com/office/drawing/2014/main" id="{0BF779C3-9D19-467E-A5D2-0920834DA1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17AE06-98E0-4D9F-A059-92C3548821BB}" type="datetime1">
              <a:rPr lang="en-US" smtClean="0"/>
              <a:pPr/>
              <a:t>3/30/2022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="" xmlns:a16="http://schemas.microsoft.com/office/drawing/2014/main" id="{8E272BB4-C8D8-4F74-9677-5AC979932A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="" xmlns:a16="http://schemas.microsoft.com/office/drawing/2014/main" id="{596B49B8-779F-4492-ABD9-96F0D042AC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DF98CC-160E-494C-8C3C-8CDC5FA257D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86557531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="" xmlns:a16="http://schemas.microsoft.com/office/drawing/2014/main" id="{93B976BF-9339-48D6-881A-280D15492E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BA00CA-3DDC-4705-B840-978EF5EA0707}" type="datetime1">
              <a:rPr lang="en-US" smtClean="0"/>
              <a:pPr/>
              <a:t>3/30/2022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="" xmlns:a16="http://schemas.microsoft.com/office/drawing/2014/main" id="{45277605-C9C8-432E-9662-D7D410B151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="" xmlns:a16="http://schemas.microsoft.com/office/drawing/2014/main" id="{522432B6-4A12-46EF-98A7-B5D50BD516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DF98CC-160E-494C-8C3C-8CDC5FA257D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42845998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E5BF191C-AF68-4230-A7B2-F8F07B486E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7870" y="978408"/>
            <a:ext cx="5020948" cy="2270641"/>
          </a:xfrm>
        </p:spPr>
        <p:txBody>
          <a:bodyPr anchor="t">
            <a:noAutofit/>
          </a:bodyPr>
          <a:lstStyle>
            <a:lvl1pPr>
              <a:defRPr sz="4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358F9F11-5FCF-4D7E-BA51-38CB84277DC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653182" y="987423"/>
            <a:ext cx="5020948" cy="4873625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="" xmlns:a16="http://schemas.microsoft.com/office/drawing/2014/main" id="{373B519B-06C0-41BC-95FB-FB1FE436375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517870" y="3361038"/>
            <a:ext cx="5020948" cy="2507949"/>
          </a:xfrm>
        </p:spPr>
        <p:txBody>
          <a:bodyPr>
            <a:normAutofit/>
          </a:bodyPr>
          <a:lstStyle>
            <a:lvl1pPr marL="0" indent="0">
              <a:buNone/>
              <a:defRPr sz="2400" b="0" i="1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5BB8B70C-015C-4832-AFF6-D033E02274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366D49-0BBA-4C5A-AD96-6448CA63451A}" type="datetime1">
              <a:rPr lang="en-US" smtClean="0"/>
              <a:pPr/>
              <a:t>3/30/2022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BEF1A6FB-8C14-46D1-90A5-0FF11DE786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6782C585-6FA1-4E94-9C1C-A1DEDE5510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DF98CC-160E-494C-8C3C-8CDC5FA257D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02205821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4E198B43-D1CE-43F4-A367-EF1FE96889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7870" y="978408"/>
            <a:ext cx="5020948" cy="2270641"/>
          </a:xfrm>
        </p:spPr>
        <p:txBody>
          <a:bodyPr anchor="t">
            <a:noAutofit/>
          </a:bodyPr>
          <a:lstStyle>
            <a:lvl1pPr>
              <a:defRPr sz="4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="" xmlns:a16="http://schemas.microsoft.com/office/drawing/2014/main" id="{E2B73978-8CDF-4C0E-ABA1-7291A034736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6662168" y="987425"/>
            <a:ext cx="5027005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="" xmlns:a16="http://schemas.microsoft.com/office/drawing/2014/main" id="{45BECC62-ED45-451E-BEC5-A03C6A554D2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517870" y="3340442"/>
            <a:ext cx="5020948" cy="2528545"/>
          </a:xfrm>
        </p:spPr>
        <p:txBody>
          <a:bodyPr>
            <a:normAutofit/>
          </a:bodyPr>
          <a:lstStyle>
            <a:lvl1pPr marL="0" indent="0">
              <a:buNone/>
              <a:defRPr sz="2200" b="0" i="1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531A7A86-B983-4315-9312-936B4FCF75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4EB293-A316-472D-A8B4-6947CF1A12B7}" type="datetime1">
              <a:rPr lang="en-US" smtClean="0"/>
              <a:pPr/>
              <a:t>3/30/2022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1E2E88C0-25A5-46F9-AB35-EAD50E6B91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6A0F9EA8-45AD-478E-8606-9328245BC8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DF98CC-160E-494C-8C3C-8CDC5FA257DE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9" name="Straight Connector 8">
            <a:extLst>
              <a:ext uri="{FF2B5EF4-FFF2-40B4-BE49-F238E27FC236}">
                <a16:creationId xmlns="" xmlns:a16="http://schemas.microsoft.com/office/drawing/2014/main" id="{E51E4AC6-B446-4768-97EF-CA4B8261433B}"/>
              </a:ext>
            </a:extLst>
          </p:cNvPr>
          <p:cNvCxnSpPr>
            <a:cxnSpLocks/>
          </p:cNvCxnSpPr>
          <p:nvPr/>
        </p:nvCxnSpPr>
        <p:spPr>
          <a:xfrm>
            <a:off x="11689174" y="2172428"/>
            <a:ext cx="0" cy="335474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="" xmlns:p14="http://schemas.microsoft.com/office/powerpoint/2010/main" val="2948970191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63DF6B8E-1D8E-4105-9BBB-D53AD24B73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="" xmlns:a16="http://schemas.microsoft.com/office/drawing/2014/main" id="{03825530-6629-4FEA-9670-EB21A2F5BA4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DC664C7A-A73F-46F5-BC33-696671DAEE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12F1F0-FE2D-4C1C-B320-8CB9BE735F0F}" type="datetime1">
              <a:rPr lang="en-US" smtClean="0"/>
              <a:pPr/>
              <a:t>3/30/2022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512B3CC0-B649-4509-A4B6-DF9D20EFAC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72CECCCA-3F2A-46F3-BF45-7C862FF1D7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DF98CC-160E-494C-8C3C-8CDC5FA257D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336559510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="" xmlns:a16="http://schemas.microsoft.com/office/drawing/2014/main" id="{BD7BD47B-C187-494C-812F-46BE0040B915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12188952" cy="6857995"/>
          </a:xfrm>
          <a:prstGeom prst="rect">
            <a:avLst/>
          </a:prstGeom>
          <a:solidFill>
            <a:schemeClr val="bg2">
              <a:lumMod val="90000"/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Vertical Title 1">
            <a:extLst>
              <a:ext uri="{FF2B5EF4-FFF2-40B4-BE49-F238E27FC236}">
                <a16:creationId xmlns="" xmlns:a16="http://schemas.microsoft.com/office/drawing/2014/main" id="{5A50133B-2446-4168-AA17-6538910668F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662168" y="996791"/>
            <a:ext cx="5011962" cy="495692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="" xmlns:a16="http://schemas.microsoft.com/office/drawing/2014/main" id="{C006A9AD-2756-4C51-A958-6756301EB93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517870" y="996791"/>
            <a:ext cx="5021183" cy="495692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1E42995D-CCEA-43AF-973B-8B6B56A567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F1B96C-10FD-4EBC-9029-9652B7535D02}" type="datetime1">
              <a:rPr lang="en-US" smtClean="0"/>
              <a:pPr/>
              <a:t>3/30/2022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2A4029CF-BA62-4CCD-956E-FFA0B37B8A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F2CE0B3D-96AB-41B3-ABDD-5B0DE863DA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DF98CC-160E-494C-8C3C-8CDC5FA257D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="" xmlns:a16="http://schemas.microsoft.com/office/drawing/2014/main" id="{4618136A-0796-46EB-89BB-4C73C0258FE9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/>
          <p:nvPr/>
        </p:nvSpPr>
        <p:spPr>
          <a:xfrm>
            <a:off x="6662168" y="6209925"/>
            <a:ext cx="5021183" cy="4571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6025851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 1"/>
          <p:cNvSpPr>
            <a:spLocks noGrp="1"/>
          </p:cNvSpPr>
          <p:nvPr>
            <p:ph type="title"/>
          </p:nvPr>
        </p:nvSpPr>
        <p:spPr>
          <a:xfrm>
            <a:off x="1295401" y="1761067"/>
            <a:ext cx="9590550" cy="1828813"/>
          </a:xfrm>
        </p:spPr>
        <p:txBody>
          <a:bodyPr rtlCol="0" anchor="b"/>
          <a:lstStyle>
            <a:lvl1pPr algn="ctr">
              <a:defRPr sz="4000" b="0" cap="none"/>
            </a:lvl1pPr>
          </a:lstStyle>
          <a:p>
            <a:pPr rtl="0"/>
            <a:r>
              <a:rPr lang="ru-RU" noProof="0" dirty="0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295401" y="3763439"/>
            <a:ext cx="9590550" cy="1333494"/>
          </a:xfrm>
        </p:spPr>
        <p:txBody>
          <a:bodyPr rtlCol="0" anchor="t"/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ru-RU" noProof="0" dirty="0"/>
              <a:t>Щелкните, чтобы изменить стили текста образца слайда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48203880-713D-4076-A347-1ECDECC1EB1D}" type="datetime1">
              <a:rPr lang="ru-RU" noProof="0" smtClean="0"/>
              <a:pPr rtl="0"/>
              <a:t>30.03.2022</a:t>
            </a:fld>
            <a:endParaRPr lang="ru-RU" noProof="0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ru-RU" noProof="0" dirty="0"/>
          </a:p>
        </p:txBody>
      </p:sp>
      <p:sp>
        <p:nvSpPr>
          <p:cNvPr id="6" name="Номер слайда 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ru-RU" noProof="0" smtClean="0"/>
              <a:pPr rtl="0"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="" xmlns:p14="http://schemas.microsoft.com/office/powerpoint/2010/main" val="846401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 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2" cy="1261872"/>
          </a:xfrm>
        </p:spPr>
        <p:txBody>
          <a:bodyPr rtlCol="0"/>
          <a:lstStyle/>
          <a:p>
            <a:pPr rtl="0"/>
            <a:r>
              <a:rPr lang="ru-RU" noProof="0" dirty="0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913795" y="2076450"/>
            <a:ext cx="4856841" cy="3622671"/>
          </a:xfrm>
        </p:spPr>
        <p:txBody>
          <a:bodyPr rtlCol="0" anchor="t">
            <a:normAutofit/>
          </a:bodyPr>
          <a:lstStyle/>
          <a:p>
            <a:pPr lvl="0" rtl="0"/>
            <a:r>
              <a:rPr lang="ru-RU" noProof="0" dirty="0"/>
              <a:t>Щелкните, чтобы изменить стили текста образца слайда</a:t>
            </a:r>
          </a:p>
          <a:p>
            <a:pPr lvl="1" rtl="0"/>
            <a:r>
              <a:rPr lang="ru-RU" noProof="0" dirty="0"/>
              <a:t>Второй уровень</a:t>
            </a:r>
          </a:p>
          <a:p>
            <a:pPr lvl="2" rtl="0"/>
            <a:r>
              <a:rPr lang="ru-RU" noProof="0" dirty="0"/>
              <a:t>Третий уровень</a:t>
            </a:r>
          </a:p>
          <a:p>
            <a:pPr lvl="3" rtl="0"/>
            <a:r>
              <a:rPr lang="ru-RU" noProof="0" dirty="0"/>
              <a:t>Четвертый уровень</a:t>
            </a:r>
          </a:p>
          <a:p>
            <a:pPr lvl="4" rtl="0"/>
            <a:r>
              <a:rPr lang="ru-RU" noProof="0" dirty="0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410716" y="2076451"/>
            <a:ext cx="4856841" cy="3622672"/>
          </a:xfrm>
        </p:spPr>
        <p:txBody>
          <a:bodyPr rtlCol="0" anchor="t">
            <a:normAutofit/>
          </a:bodyPr>
          <a:lstStyle/>
          <a:p>
            <a:pPr lvl="0" rtl="0"/>
            <a:r>
              <a:rPr lang="ru-RU" noProof="0" dirty="0"/>
              <a:t>Щелкните, чтобы изменить стили текста образца слайда</a:t>
            </a:r>
          </a:p>
          <a:p>
            <a:pPr lvl="1" rtl="0"/>
            <a:r>
              <a:rPr lang="ru-RU" noProof="0" dirty="0"/>
              <a:t>Второй уровень</a:t>
            </a:r>
          </a:p>
          <a:p>
            <a:pPr lvl="2" rtl="0"/>
            <a:r>
              <a:rPr lang="ru-RU" noProof="0" dirty="0"/>
              <a:t>Третий уровень</a:t>
            </a:r>
          </a:p>
          <a:p>
            <a:pPr lvl="3" rtl="0"/>
            <a:r>
              <a:rPr lang="ru-RU" noProof="0" dirty="0"/>
              <a:t>Четвертый уровень</a:t>
            </a:r>
          </a:p>
          <a:p>
            <a:pPr lvl="4" rtl="0"/>
            <a:r>
              <a:rPr lang="ru-RU" noProof="0" dirty="0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E20F2AA1-EE6B-477D-B390-2AA7AB50EE2A}" type="datetime1">
              <a:rPr lang="ru-RU" noProof="0" smtClean="0"/>
              <a:pPr rtl="0"/>
              <a:t>30.03.2022</a:t>
            </a:fld>
            <a:endParaRPr lang="ru-RU" noProof="0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ru-RU" noProof="0" dirty="0"/>
          </a:p>
        </p:txBody>
      </p:sp>
      <p:sp>
        <p:nvSpPr>
          <p:cNvPr id="7" name="Номер слайда 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ru-RU" noProof="0" smtClean="0"/>
              <a:pPr rtl="0"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="" xmlns:p14="http://schemas.microsoft.com/office/powerpoint/2010/main" val="39882058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Рисунок 19" descr="Slate-V2-HD-compPhotoInset.png">
            <a:extLst>
              <a:ext uri="{FF2B5EF4-FFF2-40B4-BE49-F238E27FC236}">
                <a16:creationId xmlns="" xmlns:a16="http://schemas.microsoft.com/office/drawing/2014/main" id="{37B721FF-D609-4D98-9D19-CF75AA8A54F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3795" y="1734506"/>
            <a:ext cx="5029200" cy="4099959"/>
          </a:xfrm>
          <a:prstGeom prst="rect">
            <a:avLst/>
          </a:prstGeom>
        </p:spPr>
      </p:pic>
      <p:pic>
        <p:nvPicPr>
          <p:cNvPr id="21" name="Рисунок 20" descr="Slate-V2-HD-compPhotoInset.png">
            <a:extLst>
              <a:ext uri="{FF2B5EF4-FFF2-40B4-BE49-F238E27FC236}">
                <a16:creationId xmlns="" xmlns:a16="http://schemas.microsoft.com/office/drawing/2014/main" id="{073936BD-C868-433F-8E84-D6DD8E640E3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38357" y="1734506"/>
            <a:ext cx="5029200" cy="4099959"/>
          </a:xfrm>
          <a:prstGeom prst="rect">
            <a:avLst/>
          </a:prstGeom>
        </p:spPr>
      </p:pic>
      <p:sp>
        <p:nvSpPr>
          <p:cNvPr id="2" name="Заголовок 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2" cy="970450"/>
          </a:xfrm>
        </p:spPr>
        <p:txBody>
          <a:bodyPr rtlCol="0"/>
          <a:lstStyle>
            <a:lvl1pPr>
              <a:defRPr/>
            </a:lvl1pPr>
          </a:lstStyle>
          <a:p>
            <a:pPr rtl="0"/>
            <a:r>
              <a:rPr lang="ru-RU" noProof="0" dirty="0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046013" y="1855153"/>
            <a:ext cx="4764764" cy="692494"/>
          </a:xfrm>
        </p:spPr>
        <p:txBody>
          <a:bodyPr rtlCol="0"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ru-RU" noProof="0" dirty="0"/>
              <a:t>Щелкните, чтобы изменить стили текста образца слайда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1046013" y="2702103"/>
            <a:ext cx="4764764" cy="3043533"/>
          </a:xfrm>
        </p:spPr>
        <p:txBody>
          <a:bodyPr rtlCol="0"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</a:lstStyle>
          <a:p>
            <a:pPr lvl="0" rtl="0"/>
            <a:r>
              <a:rPr lang="ru-RU" noProof="0" dirty="0"/>
              <a:t>Щелкните, чтобы изменить стили текста образца слайда</a:t>
            </a:r>
          </a:p>
          <a:p>
            <a:pPr lvl="1" rtl="0"/>
            <a:r>
              <a:rPr lang="ru-RU" noProof="0" dirty="0"/>
              <a:t>Второй уровень</a:t>
            </a:r>
          </a:p>
          <a:p>
            <a:pPr lvl="2" rtl="0"/>
            <a:r>
              <a:rPr lang="ru-RU" noProof="0" dirty="0"/>
              <a:t>Третий уровень</a:t>
            </a:r>
          </a:p>
          <a:p>
            <a:pPr lvl="3" rtl="0"/>
            <a:r>
              <a:rPr lang="ru-RU" noProof="0" dirty="0"/>
              <a:t>Четвертый уровень</a:t>
            </a:r>
          </a:p>
          <a:p>
            <a:pPr lvl="4" rtl="0"/>
            <a:r>
              <a:rPr lang="ru-RU" noProof="0" dirty="0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363166" y="1855152"/>
            <a:ext cx="4779582" cy="692495"/>
          </a:xfrm>
        </p:spPr>
        <p:txBody>
          <a:bodyPr rtlCol="0"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ru-RU" noProof="0" dirty="0"/>
              <a:t>Щелкните, чтобы изменить стили текста образца слайда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363167" y="2702103"/>
            <a:ext cx="4779581" cy="3043533"/>
          </a:xfrm>
        </p:spPr>
        <p:txBody>
          <a:bodyPr rtlCol="0"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</a:lstStyle>
          <a:p>
            <a:pPr lvl="0" rtl="0"/>
            <a:r>
              <a:rPr lang="ru-RU" noProof="0" dirty="0"/>
              <a:t>Щелкните, чтобы изменить стили текста образца слайда</a:t>
            </a:r>
          </a:p>
          <a:p>
            <a:pPr lvl="1" rtl="0"/>
            <a:r>
              <a:rPr lang="ru-RU" noProof="0" dirty="0"/>
              <a:t>Второй уровень</a:t>
            </a:r>
          </a:p>
          <a:p>
            <a:pPr lvl="2" rtl="0"/>
            <a:r>
              <a:rPr lang="ru-RU" noProof="0" dirty="0"/>
              <a:t>Третий уровень</a:t>
            </a:r>
          </a:p>
          <a:p>
            <a:pPr lvl="3" rtl="0"/>
            <a:r>
              <a:rPr lang="ru-RU" noProof="0" dirty="0"/>
              <a:t>Четвертый уровень</a:t>
            </a:r>
          </a:p>
          <a:p>
            <a:pPr lvl="4" rtl="0"/>
            <a:r>
              <a:rPr lang="ru-RU" noProof="0" dirty="0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A82350A6-29D8-4AA7-85AF-B5778775BBE5}" type="datetime1">
              <a:rPr lang="ru-RU" noProof="0" smtClean="0"/>
              <a:pPr rtl="0"/>
              <a:t>30.03.2022</a:t>
            </a:fld>
            <a:endParaRPr lang="ru-RU" noProof="0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ru-RU" noProof="0" dirty="0"/>
          </a:p>
        </p:txBody>
      </p:sp>
      <p:sp>
        <p:nvSpPr>
          <p:cNvPr id="9" name="Номер слайда 8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ru-RU" noProof="0" smtClean="0"/>
              <a:pPr rtl="0"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="" xmlns:p14="http://schemas.microsoft.com/office/powerpoint/2010/main" val="22351203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 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 noProof="0" dirty="0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9CFD75B2-351B-444F-9DF9-677573D1CF7C}" type="datetime1">
              <a:rPr lang="ru-RU" noProof="0" smtClean="0"/>
              <a:pPr rtl="0"/>
              <a:t>30.03.2022</a:t>
            </a:fld>
            <a:endParaRPr lang="ru-RU" noProof="0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ru-RU" noProof="0" dirty="0"/>
          </a:p>
        </p:txBody>
      </p:sp>
      <p:sp>
        <p:nvSpPr>
          <p:cNvPr id="5" name="Номер слайда 4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ru-RU" noProof="0" smtClean="0"/>
              <a:pPr rtl="0"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="" xmlns:p14="http://schemas.microsoft.com/office/powerpoint/2010/main" val="4290940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A52D3822-C74C-4BC2-B6B4-C0A69FB0DEFC}" type="datetime1">
              <a:rPr lang="ru-RU" noProof="0" smtClean="0"/>
              <a:pPr rtl="0"/>
              <a:t>30.03.2022</a:t>
            </a:fld>
            <a:endParaRPr lang="ru-RU" noProof="0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ru-RU" noProof="0" dirty="0"/>
          </a:p>
        </p:txBody>
      </p:sp>
      <p:sp>
        <p:nvSpPr>
          <p:cNvPr id="4" name="Номер слайда 3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ru-RU" noProof="0" smtClean="0"/>
              <a:pPr rtl="0"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="" xmlns:p14="http://schemas.microsoft.com/office/powerpoint/2010/main" val="26551302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 1"/>
          <p:cNvSpPr>
            <a:spLocks noGrp="1"/>
          </p:cNvSpPr>
          <p:nvPr>
            <p:ph type="title"/>
          </p:nvPr>
        </p:nvSpPr>
        <p:spPr>
          <a:xfrm>
            <a:off x="913795" y="609600"/>
            <a:ext cx="3706889" cy="1821918"/>
          </a:xfrm>
        </p:spPr>
        <p:txBody>
          <a:bodyPr rtlCol="0" anchor="b">
            <a:normAutofit/>
          </a:bodyPr>
          <a:lstStyle>
            <a:lvl1pPr algn="ctr">
              <a:defRPr sz="2800" b="0"/>
            </a:lvl1pPr>
          </a:lstStyle>
          <a:p>
            <a:pPr rtl="0"/>
            <a:r>
              <a:rPr lang="ru-RU" noProof="0" dirty="0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855633" y="609600"/>
            <a:ext cx="6411924" cy="5080001"/>
          </a:xfrm>
        </p:spPr>
        <p:txBody>
          <a:bodyPr rtlCol="0">
            <a:normAutofit/>
          </a:bodyPr>
          <a:lstStyle/>
          <a:p>
            <a:pPr lvl="0" rtl="0"/>
            <a:r>
              <a:rPr lang="ru-RU" noProof="0" dirty="0"/>
              <a:t>Щелкните, чтобы изменить стили текста образца слайда</a:t>
            </a:r>
          </a:p>
          <a:p>
            <a:pPr lvl="1" rtl="0"/>
            <a:r>
              <a:rPr lang="ru-RU" noProof="0" dirty="0"/>
              <a:t>Второй уровень</a:t>
            </a:r>
          </a:p>
          <a:p>
            <a:pPr lvl="2" rtl="0"/>
            <a:r>
              <a:rPr lang="ru-RU" noProof="0" dirty="0"/>
              <a:t>Третий уровень</a:t>
            </a:r>
          </a:p>
          <a:p>
            <a:pPr lvl="3" rtl="0"/>
            <a:r>
              <a:rPr lang="ru-RU" noProof="0" dirty="0"/>
              <a:t>Четвертый уровень</a:t>
            </a:r>
          </a:p>
          <a:p>
            <a:pPr lvl="4" rtl="0"/>
            <a:r>
              <a:rPr lang="ru-RU" noProof="0" dirty="0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913795" y="2673351"/>
            <a:ext cx="3706889" cy="3016250"/>
          </a:xfrm>
        </p:spPr>
        <p:txBody>
          <a:bodyPr rtlCol="0"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ru-RU" noProof="0" dirty="0"/>
              <a:t>Щелкните, чтобы изменить стили текста образца слайда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E2AABBE8-9301-4A0A-8319-9F80C1697F6E}" type="datetime1">
              <a:rPr lang="ru-RU" noProof="0" smtClean="0"/>
              <a:pPr rtl="0"/>
              <a:t>30.03.2022</a:t>
            </a:fld>
            <a:endParaRPr lang="ru-RU" noProof="0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ru-RU" noProof="0" dirty="0"/>
          </a:p>
        </p:txBody>
      </p:sp>
      <p:sp>
        <p:nvSpPr>
          <p:cNvPr id="7" name="Номер слайда 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ru-RU" noProof="0" smtClean="0"/>
              <a:pPr rtl="0"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="" xmlns:p14="http://schemas.microsoft.com/office/powerpoint/2010/main" val="7935569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Рисунок 21" descr="Slate-V2-HD-vertPhotoInset.png">
            <a:extLst>
              <a:ext uri="{FF2B5EF4-FFF2-40B4-BE49-F238E27FC236}">
                <a16:creationId xmlns="" xmlns:a16="http://schemas.microsoft.com/office/drawing/2014/main" id="{4D06E496-ACBA-4063-B4A1-C5C484EE5A7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93665" y="609600"/>
            <a:ext cx="3584166" cy="5204832"/>
          </a:xfrm>
          <a:prstGeom prst="rect">
            <a:avLst/>
          </a:prstGeom>
        </p:spPr>
      </p:pic>
      <p:sp>
        <p:nvSpPr>
          <p:cNvPr id="2" name="Заголовок 1"/>
          <p:cNvSpPr>
            <a:spLocks noGrp="1"/>
          </p:cNvSpPr>
          <p:nvPr>
            <p:ph type="title"/>
          </p:nvPr>
        </p:nvSpPr>
        <p:spPr>
          <a:xfrm>
            <a:off x="913795" y="763701"/>
            <a:ext cx="5707899" cy="1675559"/>
          </a:xfrm>
        </p:spPr>
        <p:txBody>
          <a:bodyPr rtlCol="0" anchor="b">
            <a:noAutofit/>
          </a:bodyPr>
          <a:lstStyle>
            <a:lvl1pPr algn="ctr">
              <a:defRPr sz="3200" b="0"/>
            </a:lvl1pPr>
          </a:lstStyle>
          <a:p>
            <a:pPr rtl="0"/>
            <a:r>
              <a:rPr lang="ru-RU" noProof="0" dirty="0"/>
              <a:t>Образец заголовка</a:t>
            </a:r>
          </a:p>
        </p:txBody>
      </p:sp>
      <p:sp>
        <p:nvSpPr>
          <p:cNvPr id="3" name="Рисунок 2"/>
          <p:cNvSpPr>
            <a:spLocks noGrp="1" noChangeAspect="1"/>
          </p:cNvSpPr>
          <p:nvPr>
            <p:ph type="pic" idx="1"/>
          </p:nvPr>
        </p:nvSpPr>
        <p:spPr>
          <a:xfrm>
            <a:off x="7442551" y="763702"/>
            <a:ext cx="3275751" cy="4912822"/>
          </a:xfr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rtlCol="0"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rtl="0"/>
            <a:r>
              <a:rPr lang="ru-RU" noProof="0" dirty="0"/>
              <a:t>Щелкните значок, чтобы добавить фото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473698" y="2679699"/>
            <a:ext cx="4588094" cy="3135695"/>
          </a:xfrm>
        </p:spPr>
        <p:txBody>
          <a:bodyPr rtlCol="0"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ru-RU" noProof="0" dirty="0"/>
              <a:t>Щелкните, чтобы изменить стили текста образца слайда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A275D3DD-A2CE-4FD9-837D-F2EA10952F38}" type="datetime1">
              <a:rPr lang="ru-RU" noProof="0" smtClean="0"/>
              <a:pPr rtl="0"/>
              <a:t>30.03.2022</a:t>
            </a:fld>
            <a:endParaRPr lang="ru-RU" noProof="0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algn="l" rtl="0"/>
            <a:endParaRPr lang="ru-RU" noProof="0" dirty="0"/>
          </a:p>
        </p:txBody>
      </p:sp>
      <p:sp>
        <p:nvSpPr>
          <p:cNvPr id="7" name="Номер слайда 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ru-RU" noProof="0" smtClean="0"/>
              <a:pPr rtl="0"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="" xmlns:p14="http://schemas.microsoft.com/office/powerpoint/2010/main" val="530567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3.xml"/><Relationship Id="rId3" Type="http://schemas.openxmlformats.org/officeDocument/2006/relationships/slideLayout" Target="../slideLayouts/slideLayout18.xml"/><Relationship Id="rId7" Type="http://schemas.openxmlformats.org/officeDocument/2006/relationships/slideLayout" Target="../slideLayouts/slideLayout22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7.xml"/><Relationship Id="rId1" Type="http://schemas.openxmlformats.org/officeDocument/2006/relationships/slideLayout" Target="../slideLayouts/slideLayout16.xml"/><Relationship Id="rId6" Type="http://schemas.openxmlformats.org/officeDocument/2006/relationships/slideLayout" Target="../slideLayouts/slideLayout21.xml"/><Relationship Id="rId11" Type="http://schemas.openxmlformats.org/officeDocument/2006/relationships/slideLayout" Target="../slideLayouts/slideLayout26.xml"/><Relationship Id="rId5" Type="http://schemas.openxmlformats.org/officeDocument/2006/relationships/slideLayout" Target="../slideLayouts/slideLayout20.xml"/><Relationship Id="rId10" Type="http://schemas.openxmlformats.org/officeDocument/2006/relationships/slideLayout" Target="../slideLayouts/slideLayout25.xml"/><Relationship Id="rId4" Type="http://schemas.openxmlformats.org/officeDocument/2006/relationships/slideLayout" Target="../slideLayouts/slideLayout19.xml"/><Relationship Id="rId9" Type="http://schemas.openxmlformats.org/officeDocument/2006/relationships/slideLayout" Target="../slideLayouts/slideLayout2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2" cy="1257300"/>
          </a:xfrm>
          <a:prstGeom prst="rect">
            <a:avLst/>
          </a:prstGeom>
          <a:effectLst>
            <a:outerShdw blurRad="25400" dir="17880000">
              <a:srgbClr val="000000">
                <a:alpha val="46000"/>
              </a:srgbClr>
            </a:outerShdw>
          </a:effectLst>
        </p:spPr>
        <p:txBody>
          <a:bodyPr vert="horz" lIns="91440" tIns="45720" rIns="91440" bIns="45720" rtlCol="0" anchor="ctr">
            <a:normAutofit/>
          </a:bodyPr>
          <a:lstStyle/>
          <a:p>
            <a:pPr rtl="0"/>
            <a:r>
              <a:rPr lang="ru-RU" noProof="0" dirty="0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13795" y="2076450"/>
            <a:ext cx="10353762" cy="3714749"/>
          </a:xfrm>
          <a:prstGeom prst="rect">
            <a:avLst/>
          </a:prstGeom>
          <a:effectLst>
            <a:outerShdw blurRad="25400" dir="17880000">
              <a:srgbClr val="000000">
                <a:alpha val="46000"/>
              </a:srgbClr>
            </a:outerShdw>
          </a:effectLst>
        </p:spPr>
        <p:txBody>
          <a:bodyPr vert="horz" lIns="91440" tIns="45720" rIns="91440" bIns="45720" rtlCol="0" anchor="t">
            <a:normAutofit/>
          </a:bodyPr>
          <a:lstStyle/>
          <a:p>
            <a:pPr lvl="0" rtl="0"/>
            <a:r>
              <a:rPr lang="ru-RU" noProof="0" dirty="0"/>
              <a:t>Щелкните, чтобы изменить стили текста образца слайда</a:t>
            </a:r>
          </a:p>
          <a:p>
            <a:pPr lvl="1" rtl="0"/>
            <a:r>
              <a:rPr lang="ru-RU" noProof="0" dirty="0"/>
              <a:t>Второй уровень</a:t>
            </a:r>
          </a:p>
          <a:p>
            <a:pPr lvl="2" rtl="0"/>
            <a:r>
              <a:rPr lang="ru-RU" noProof="0" dirty="0"/>
              <a:t>Третий уровень</a:t>
            </a:r>
          </a:p>
          <a:p>
            <a:pPr lvl="3" rtl="0"/>
            <a:r>
              <a:rPr lang="ru-RU" noProof="0" dirty="0"/>
              <a:t>Четвертый уровень</a:t>
            </a:r>
          </a:p>
          <a:p>
            <a:pPr lvl="4" rtl="0"/>
            <a:r>
              <a:rPr lang="ru-RU" noProof="0" dirty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7678736" y="6000749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1">
                    <a:lumMod val="95000"/>
                  </a:schemeClr>
                </a:solidFill>
                <a:effectLst>
                  <a:outerShdw blurRad="50800" dist="38100" dir="2700000" algn="tl" rotWithShape="0">
                    <a:schemeClr val="bg1">
                      <a:alpha val="43000"/>
                    </a:schemeClr>
                  </a:outerShdw>
                </a:effectLst>
                <a:latin typeface="Times New Roman" panose="02020603050405020304" pitchFamily="18" charset="0"/>
              </a:defRPr>
            </a:lvl1pPr>
          </a:lstStyle>
          <a:p>
            <a:fld id="{46089B35-0E6F-4ABC-BF36-198BD6F6219A}" type="datetime1">
              <a:rPr lang="ru-RU" noProof="0" smtClean="0"/>
              <a:pPr/>
              <a:t>30.03.2022</a:t>
            </a:fld>
            <a:endParaRPr lang="ru-RU" noProof="0" dirty="0"/>
          </a:p>
        </p:txBody>
      </p:sp>
      <p:sp>
        <p:nvSpPr>
          <p:cNvPr id="5" name="Нижний колонтитул 4"/>
          <p:cNvSpPr>
            <a:spLocks noGrp="1"/>
          </p:cNvSpPr>
          <p:nvPr>
            <p:ph type="ftr" sz="quarter" idx="3"/>
          </p:nvPr>
        </p:nvSpPr>
        <p:spPr>
          <a:xfrm>
            <a:off x="913795" y="6000749"/>
            <a:ext cx="667286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>
                    <a:lumMod val="95000"/>
                  </a:schemeClr>
                </a:solidFill>
                <a:effectLst>
                  <a:outerShdw blurRad="50800" dist="38100" dir="2700000" algn="tl" rotWithShape="0">
                    <a:schemeClr val="bg1">
                      <a:alpha val="43000"/>
                    </a:schemeClr>
                  </a:outerShdw>
                </a:effectLst>
                <a:latin typeface="Times New Roman" panose="02020603050405020304" pitchFamily="18" charset="0"/>
              </a:defRPr>
            </a:lvl1pPr>
          </a:lstStyle>
          <a:p>
            <a:endParaRPr lang="ru-RU" noProof="0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10514011" y="6000749"/>
            <a:ext cx="75354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1">
                    <a:lumMod val="95000"/>
                  </a:schemeClr>
                </a:solidFill>
                <a:effectLst>
                  <a:outerShdw blurRad="50800" dist="38100" dir="2700000" algn="tl" rotWithShape="0">
                    <a:schemeClr val="bg1">
                      <a:alpha val="43000"/>
                    </a:schemeClr>
                  </a:outerShdw>
                </a:effectLst>
                <a:latin typeface="Times New Roman" panose="02020603050405020304" pitchFamily="18" charset="0"/>
              </a:defRPr>
            </a:lvl1pPr>
          </a:lstStyle>
          <a:p>
            <a:fld id="{3A98EE3D-8CD1-4C3F-BD1C-C98C9596463C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="" xmlns:p14="http://schemas.microsoft.com/office/powerpoint/2010/main" val="185897835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</p:sldLayoutIdLst>
  <p:hf sldNum="0" hdr="0" ftr="0" dt="0"/>
  <p:txStyles>
    <p:titleStyle>
      <a:lvl1pPr algn="ctr" defTabSz="457200" rtl="0" eaLnBrk="1" latinLnBrk="0" hangingPunct="1">
        <a:lnSpc>
          <a:spcPct val="90000"/>
        </a:lnSpc>
        <a:spcBef>
          <a:spcPct val="0"/>
        </a:spcBef>
        <a:buNone/>
        <a:defRPr sz="46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Times New Roman" panose="02020603050405020304" pitchFamily="18" charset="0"/>
          <a:ea typeface="+mj-ea"/>
          <a:cs typeface="Trebuchet M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06000" algn="l" defTabSz="457200" rtl="0" eaLnBrk="1" latinLnBrk="0" hangingPunct="1">
        <a:lnSpc>
          <a:spcPct val="110000"/>
        </a:lnSpc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23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Times New Roman" panose="02020603050405020304" pitchFamily="18" charset="0"/>
          <a:ea typeface="+mn-ea"/>
          <a:cs typeface="+mn-cs"/>
        </a:defRPr>
      </a:lvl1pPr>
      <a:lvl2pPr marL="720000" indent="-270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"/>
        <a:defRPr sz="21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Times New Roman" panose="02020603050405020304" pitchFamily="18" charset="0"/>
          <a:ea typeface="+mn-ea"/>
          <a:cs typeface="+mn-cs"/>
        </a:defRPr>
      </a:lvl2pPr>
      <a:lvl3pPr marL="1026000" indent="-216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8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Times New Roman" panose="02020603050405020304" pitchFamily="18" charset="0"/>
          <a:ea typeface="+mn-ea"/>
          <a:cs typeface="+mn-cs"/>
        </a:defRPr>
      </a:lvl3pPr>
      <a:lvl4pPr marL="1386000" indent="-216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"/>
        <a:defRPr sz="16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Times New Roman" panose="02020603050405020304" pitchFamily="18" charset="0"/>
          <a:ea typeface="+mn-ea"/>
          <a:cs typeface="+mn-cs"/>
        </a:defRPr>
      </a:lvl4pPr>
      <a:lvl5pPr marL="1674000" indent="-216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6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Times New Roman" panose="02020603050405020304" pitchFamily="18" charset="0"/>
          <a:ea typeface="+mn-ea"/>
          <a:cs typeface="+mn-cs"/>
        </a:defRPr>
      </a:lvl5pPr>
      <a:lvl6pPr marL="20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6pPr>
      <a:lvl7pPr marL="240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7pPr>
      <a:lvl8pPr marL="278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8pPr>
      <a:lvl9pPr marL="310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="" xmlns:a16="http://schemas.microsoft.com/office/drawing/2014/main" id="{8D61AD20-E240-4E6F-AF91-689F7AEEE3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7870" y="978408"/>
            <a:ext cx="5021182" cy="4870457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42E78801-35D1-4C19-BC2B-EAC7EE917E7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662168" y="969264"/>
            <a:ext cx="5021182" cy="487045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01282A45-C5B9-4575-8E28-A35767B4D71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517870" y="6420414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fld id="{734BCCD4-CEB1-405B-A443-DD9CBCBEA552}" type="datetime1">
              <a:rPr lang="en-US" smtClean="0"/>
              <a:pPr/>
              <a:t>3/30/2022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2E9D0933-AA03-4018-8E37-004CFB9F61D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517870" y="97713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BCCF282A-DF4A-4A2D-9672-8F0F770A3F1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54317" y="6420414"/>
            <a:ext cx="63790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fld id="{DFDF98CC-160E-494C-8C3C-8CDC5FA257D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="" xmlns:a16="http://schemas.microsoft.com/office/drawing/2014/main" id="{ADE57300-C7FF-4578-99A0-42B0295B123C}"/>
              </a:ext>
            </a:extLst>
          </p:cNvPr>
          <p:cNvSpPr/>
          <p:nvPr/>
        </p:nvSpPr>
        <p:spPr>
          <a:xfrm>
            <a:off x="517870" y="508090"/>
            <a:ext cx="5021183" cy="14927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4317207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4" r:id="rId1"/>
    <p:sldLayoutId id="2147483745" r:id="rId2"/>
    <p:sldLayoutId id="2147483746" r:id="rId3"/>
    <p:sldLayoutId id="2147483747" r:id="rId4"/>
    <p:sldLayoutId id="2147483748" r:id="rId5"/>
    <p:sldLayoutId id="2147483742" r:id="rId6"/>
    <p:sldLayoutId id="2147483738" r:id="rId7"/>
    <p:sldLayoutId id="2147483739" r:id="rId8"/>
    <p:sldLayoutId id="2147483740" r:id="rId9"/>
    <p:sldLayoutId id="2147483741" r:id="rId10"/>
    <p:sldLayoutId id="2147483743" r:id="rId11"/>
  </p:sldLayoutIdLst>
  <p:hf sldNum="0" hdr="0" ft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5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110000"/>
        </a:lnSpc>
        <a:spcBef>
          <a:spcPts val="1000"/>
        </a:spcBef>
        <a:buFont typeface="Arial" panose="020B0604020202020204" pitchFamily="34" charset="0"/>
        <a:buNone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274320" indent="-27432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274320" indent="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None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548640" indent="-27432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548640" indent="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None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23.jpeg"/><Relationship Id="rId7" Type="http://schemas.openxmlformats.org/officeDocument/2006/relationships/diagramColors" Target="../diagrams/colors1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8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6.xml"/><Relationship Id="rId4" Type="http://schemas.openxmlformats.org/officeDocument/2006/relationships/image" Target="../media/image2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7.xml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2.xml"/><Relationship Id="rId5" Type="http://schemas.openxmlformats.org/officeDocument/2006/relationships/image" Target="../media/image36.png"/><Relationship Id="rId4" Type="http://schemas.openxmlformats.org/officeDocument/2006/relationships/image" Target="../media/image35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17.xml"/><Relationship Id="rId5" Type="http://schemas.openxmlformats.org/officeDocument/2006/relationships/image" Target="../media/image40.png"/><Relationship Id="rId4" Type="http://schemas.openxmlformats.org/officeDocument/2006/relationships/image" Target="../media/image39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43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9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6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1.xml"/><Relationship Id="rId5" Type="http://schemas.openxmlformats.org/officeDocument/2006/relationships/image" Target="../media/image6.jpeg"/><Relationship Id="rId4" Type="http://schemas.openxmlformats.org/officeDocument/2006/relationships/image" Target="../media/image1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notesSlide" Target="../notesSlides/notesSlide2.xml"/><Relationship Id="rId7" Type="http://schemas.openxmlformats.org/officeDocument/2006/relationships/image" Target="../media/image13.jpe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2.xml"/><Relationship Id="rId6" Type="http://schemas.openxmlformats.org/officeDocument/2006/relationships/image" Target="../media/image12.png"/><Relationship Id="rId5" Type="http://schemas.openxmlformats.org/officeDocument/2006/relationships/image" Target="../media/image11.jpeg"/><Relationship Id="rId4" Type="http://schemas.openxmlformats.org/officeDocument/2006/relationships/image" Target="../media/image1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png"/><Relationship Id="rId4" Type="http://schemas.openxmlformats.org/officeDocument/2006/relationships/image" Target="../media/image15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91463" y="1427104"/>
            <a:ext cx="9440034" cy="1049867"/>
          </a:xfrm>
        </p:spPr>
        <p:txBody>
          <a:bodyPr>
            <a:noAutofit/>
          </a:bodyPr>
          <a:lstStyle/>
          <a:p>
            <a:r>
              <a:rPr lang="ru-RU" sz="3200" dirty="0" smtClean="0"/>
              <a:t>«Успешные практики урочной/внеурочной деятельности, направленные на развитие мотивации к изучению математики, реализуемые в МБОУ «</a:t>
            </a:r>
            <a:r>
              <a:rPr lang="ru-RU" sz="3200" dirty="0" err="1" smtClean="0"/>
              <a:t>Новосельская</a:t>
            </a:r>
            <a:r>
              <a:rPr lang="ru-RU" sz="3200" dirty="0" smtClean="0"/>
              <a:t> средняя школа».</a:t>
            </a:r>
          </a:p>
          <a:p>
            <a:endParaRPr lang="ru-RU" sz="3200" dirty="0"/>
          </a:p>
        </p:txBody>
      </p:sp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3001992" y="5926347"/>
            <a:ext cx="8974347" cy="7386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49263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Марченко Татьяна Александровна, </a:t>
            </a: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449263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учитель математики МБОУ 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«</a:t>
            </a: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Новосельская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средняя школа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»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, </a:t>
            </a: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449263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специалист 1 категории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1">
                <a:shade val="80000"/>
                <a:lumMod val="80000"/>
              </a:schemeClr>
              <a:schemeClr val="bg1">
                <a:tint val="98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Мужской и женский туалет">
            <a:extLst>
              <a:ext uri="{FF2B5EF4-FFF2-40B4-BE49-F238E27FC236}">
                <a16:creationId xmlns="" xmlns:a16="http://schemas.microsoft.com/office/drawing/2014/main" id="{807C151D-5A9F-4CC0-A454-0B46DCC168C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5485" r="8" b="11744"/>
          <a:stretch/>
        </p:blipFill>
        <p:spPr>
          <a:xfrm>
            <a:off x="-1" y="-2"/>
            <a:ext cx="12198915" cy="6857999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685CC577-2AC9-4E83-9612-AA1D3395CC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9771" y="191952"/>
            <a:ext cx="4314776" cy="2481176"/>
          </a:xfr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en-US" sz="4000" dirty="0">
                <a:latin typeface="+mj-lt"/>
              </a:rPr>
              <a:t>Функциональная грамотность в 5-6 </a:t>
            </a:r>
            <a:r>
              <a:rPr lang="en-US" sz="4000" dirty="0" err="1">
                <a:latin typeface="+mj-lt"/>
              </a:rPr>
              <a:t>классах</a:t>
            </a:r>
            <a:endParaRPr lang="en-US" sz="4000" dirty="0">
              <a:ln>
                <a:solidFill>
                  <a:prstClr val="black">
                    <a:lumMod val="75000"/>
                    <a:lumOff val="25000"/>
                    <a:alpha val="10000"/>
                  </a:prstClr>
                </a:solidFill>
              </a:ln>
              <a:effectLst>
                <a:outerShdw blurRad="9525" dist="25400" dir="14640000" algn="tl" rotWithShape="0">
                  <a:prstClr val="black">
                    <a:alpha val="30000"/>
                  </a:prstClr>
                </a:outerShdw>
              </a:effectLst>
              <a:latin typeface="+mj-lt"/>
            </a:endParaRPr>
          </a:p>
        </p:txBody>
      </p:sp>
      <p:graphicFrame>
        <p:nvGraphicFramePr>
          <p:cNvPr id="14" name="Объект 3">
            <a:extLst>
              <a:ext uri="{FF2B5EF4-FFF2-40B4-BE49-F238E27FC236}">
                <a16:creationId xmlns="" xmlns:a16="http://schemas.microsoft.com/office/drawing/2014/main" id="{3EB1B307-D70E-4FA2-B414-E6BF9834AA7C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4855633" y="609600"/>
          <a:ext cx="6411924" cy="508000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="" xmlns:p14="http://schemas.microsoft.com/office/powerpoint/2010/main" val="413331360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0">
            <a:extLst>
              <a:ext uri="{FF2B5EF4-FFF2-40B4-BE49-F238E27FC236}">
                <a16:creationId xmlns="" xmlns:a16="http://schemas.microsoft.com/office/drawing/2014/main" id="{67A7C490-FB0D-4946-BDB7-1CF2F58DAE01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0" y="0"/>
            <a:ext cx="12188952" cy="685799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96C4F662-DCA6-4134-B9BB-B8FA62C6679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17870" y="978408"/>
            <a:ext cx="6117661" cy="2334247"/>
          </a:xfrm>
        </p:spPr>
        <p:txBody>
          <a:bodyPr anchor="t">
            <a:normAutofit/>
          </a:bodyPr>
          <a:lstStyle/>
          <a:p>
            <a:pPr marL="285750" indent="-285750">
              <a:lnSpc>
                <a:spcPct val="90000"/>
              </a:lnSpc>
              <a:spcBef>
                <a:spcPts val="0"/>
              </a:spcBef>
              <a:buFont typeface="Arial"/>
              <a:buChar char="•"/>
            </a:pPr>
            <a:r>
              <a:rPr lang="ru-RU" sz="4600" dirty="0">
                <a:latin typeface="Times New Roman" pitchFamily="18" charset="0"/>
                <a:cs typeface="Times New Roman" pitchFamily="18" charset="0"/>
              </a:rPr>
              <a:t>Мои решения. </a:t>
            </a:r>
            <a:r>
              <a:rPr lang="ru-RU" sz="4600" b="0" dirty="0">
                <a:latin typeface="Times New Roman" pitchFamily="18" charset="0"/>
                <a:ea typeface="+mj-lt"/>
                <a:cs typeface="Times New Roman" pitchFamily="18" charset="0"/>
              </a:rPr>
              <a:t>Метод интерактивного обучения.</a:t>
            </a:r>
            <a:endParaRPr lang="en-US" sz="4600" b="0" dirty="0">
              <a:latin typeface="Times New Roman" pitchFamily="18" charset="0"/>
              <a:ea typeface="+mj-lt"/>
              <a:cs typeface="Times New Roman" pitchFamily="18" charset="0"/>
            </a:endParaRPr>
          </a:p>
          <a:p>
            <a:pPr>
              <a:lnSpc>
                <a:spcPct val="90000"/>
              </a:lnSpc>
            </a:pPr>
            <a:endParaRPr lang="ru-RU" sz="4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>
            <a:extLst>
              <a:ext uri="{FF2B5EF4-FFF2-40B4-BE49-F238E27FC236}">
                <a16:creationId xmlns="" xmlns:a16="http://schemas.microsoft.com/office/drawing/2014/main" id="{9960D3B6-AF8C-44B0-B0A5-8A115950406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17870" y="3017974"/>
            <a:ext cx="6270941" cy="3202883"/>
          </a:xfrm>
        </p:spPr>
        <p:txBody>
          <a:bodyPr anchor="t">
            <a:normAutofit/>
          </a:bodyPr>
          <a:lstStyle/>
          <a:p>
            <a:r>
              <a:rPr lang="ru-RU" sz="2800" dirty="0"/>
              <a:t>Использование интерактивных заданий, создание маршрута самостоятельного изучения какой-либо темы с целью актуализации, закрепления и контроля знаний  как индивидуально, так и для всего класса.</a:t>
            </a:r>
          </a:p>
        </p:txBody>
      </p:sp>
      <p:sp>
        <p:nvSpPr>
          <p:cNvPr id="14" name="Rectangle 12">
            <a:extLst>
              <a:ext uri="{FF2B5EF4-FFF2-40B4-BE49-F238E27FC236}">
                <a16:creationId xmlns="" xmlns:a16="http://schemas.microsoft.com/office/drawing/2014/main" id="{B2C335F7-F61C-4EB4-80F2-4B1438FE66BB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517870" y="508090"/>
            <a:ext cx="6126480" cy="14927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Рисунок 4">
            <a:extLst>
              <a:ext uri="{FF2B5EF4-FFF2-40B4-BE49-F238E27FC236}">
                <a16:creationId xmlns="" xmlns:a16="http://schemas.microsoft.com/office/drawing/2014/main" id="{46B48303-09CB-4948-9B9F-40CCD73E5C61}"/>
              </a:ext>
            </a:extLst>
          </p:cNvPr>
          <p:cNvPicPr>
            <a:picLocks noGrp="1" noChangeAspect="1"/>
          </p:cNvPicPr>
          <p:nvPr>
            <p:ph idx="4294967295"/>
          </p:nvPr>
        </p:nvPicPr>
        <p:blipFill>
          <a:blip r:embed="rId2"/>
          <a:stretch>
            <a:fillRect/>
          </a:stretch>
        </p:blipFill>
        <p:spPr>
          <a:xfrm>
            <a:off x="7470462" y="240424"/>
            <a:ext cx="4155855" cy="2095115"/>
          </a:xfrm>
          <a:prstGeom prst="rect">
            <a:avLst/>
          </a:prstGeom>
        </p:spPr>
      </p:pic>
      <p:pic>
        <p:nvPicPr>
          <p:cNvPr id="5" name="Рисунок 5">
            <a:extLst>
              <a:ext uri="{FF2B5EF4-FFF2-40B4-BE49-F238E27FC236}">
                <a16:creationId xmlns="" xmlns:a16="http://schemas.microsoft.com/office/drawing/2014/main" id="{A09F3629-3F8F-4237-89F4-EAC92B28344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53638" y="2566335"/>
            <a:ext cx="4867323" cy="1529938"/>
          </a:xfrm>
          <a:prstGeom prst="rect">
            <a:avLst/>
          </a:prstGeom>
        </p:spPr>
      </p:pic>
      <p:pic>
        <p:nvPicPr>
          <p:cNvPr id="6" name="Рисунок 6" descr="Изображение выглядит как текст&#10;&#10;Автоматически созданное описание">
            <a:extLst>
              <a:ext uri="{FF2B5EF4-FFF2-40B4-BE49-F238E27FC236}">
                <a16:creationId xmlns="" xmlns:a16="http://schemas.microsoft.com/office/drawing/2014/main" id="{14E407B1-16E6-47C7-8B56-AE4F311AF81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59802" y="4617956"/>
            <a:ext cx="5039852" cy="1512221"/>
          </a:xfrm>
          <a:prstGeom prst="rect">
            <a:avLst/>
          </a:prstGeom>
        </p:spPr>
      </p:pic>
      <p:sp>
        <p:nvSpPr>
          <p:cNvPr id="16" name="Rectangle 14">
            <a:extLst>
              <a:ext uri="{FF2B5EF4-FFF2-40B4-BE49-F238E27FC236}">
                <a16:creationId xmlns="" xmlns:a16="http://schemas.microsoft.com/office/drawing/2014/main" id="{DFE15FB3-1415-45E1-A607-27FE3B9C1159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8340028" y="6209925"/>
            <a:ext cx="3337560" cy="4571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15117885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1">
                <a:shade val="80000"/>
                <a:lumMod val="80000"/>
              </a:schemeClr>
              <a:schemeClr val="bg1">
                <a:tint val="98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6" name="Rectangle 18">
            <a:extLst>
              <a:ext uri="{FF2B5EF4-FFF2-40B4-BE49-F238E27FC236}">
                <a16:creationId xmlns="" xmlns:a16="http://schemas.microsoft.com/office/drawing/2014/main" id="{72CA733A-8D25-4E63-8273-CC14052E0E8A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Заголовок 4">
            <a:extLst>
              <a:ext uri="{FF2B5EF4-FFF2-40B4-BE49-F238E27FC236}">
                <a16:creationId xmlns="" xmlns:a16="http://schemas.microsoft.com/office/drawing/2014/main" id="{04C13E94-2343-4D39-B714-FD23877A2A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0693" y="4406537"/>
            <a:ext cx="9440034" cy="1088336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4800">
                <a:latin typeface="+mj-lt"/>
              </a:rPr>
              <a:t>Задачи </a:t>
            </a:r>
          </a:p>
        </p:txBody>
      </p:sp>
      <p:sp>
        <p:nvSpPr>
          <p:cNvPr id="7" name="Текст 6">
            <a:extLst>
              <a:ext uri="{FF2B5EF4-FFF2-40B4-BE49-F238E27FC236}">
                <a16:creationId xmlns="" xmlns:a16="http://schemas.microsoft.com/office/drawing/2014/main" id="{FEEBCE5D-3245-48E9-AC35-2E022E6C561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370693" y="5494872"/>
            <a:ext cx="9440034" cy="621614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2000" dirty="0" err="1">
                <a:solidFill>
                  <a:srgbClr val="E43B10"/>
                </a:solidFill>
                <a:latin typeface="+mn-lt"/>
              </a:rPr>
              <a:t>Задачи</a:t>
            </a:r>
            <a:r>
              <a:rPr lang="en-US" sz="2000" dirty="0">
                <a:solidFill>
                  <a:srgbClr val="E43B10"/>
                </a:solidFill>
                <a:latin typeface="+mn-lt"/>
              </a:rPr>
              <a:t> </a:t>
            </a:r>
            <a:r>
              <a:rPr lang="en-US" sz="2000" dirty="0" err="1">
                <a:solidFill>
                  <a:srgbClr val="E43B10"/>
                </a:solidFill>
                <a:latin typeface="+mn-lt"/>
              </a:rPr>
              <a:t>на</a:t>
            </a:r>
            <a:r>
              <a:rPr lang="en-US" sz="2000" dirty="0">
                <a:solidFill>
                  <a:srgbClr val="E43B10"/>
                </a:solidFill>
                <a:latin typeface="+mn-lt"/>
              </a:rPr>
              <a:t> </a:t>
            </a:r>
            <a:r>
              <a:rPr lang="en-US" sz="2000" dirty="0" err="1">
                <a:solidFill>
                  <a:srgbClr val="E43B10"/>
                </a:solidFill>
                <a:latin typeface="+mn-lt"/>
              </a:rPr>
              <a:t>движение</a:t>
            </a:r>
            <a:endParaRPr lang="en-US" sz="2000">
              <a:solidFill>
                <a:srgbClr val="E43B10"/>
              </a:solidFill>
              <a:latin typeface="+mn-lt"/>
            </a:endParaRPr>
          </a:p>
        </p:txBody>
      </p:sp>
      <p:pic>
        <p:nvPicPr>
          <p:cNvPr id="17" name="Picture 20">
            <a:extLst>
              <a:ext uri="{FF2B5EF4-FFF2-40B4-BE49-F238E27FC236}">
                <a16:creationId xmlns="" xmlns:a16="http://schemas.microsoft.com/office/drawing/2014/main" id="{2BFB581C-2142-4222-9A3B-905AD6C09535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PicPr>
        <p:blipFill rotWithShape="1"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798" t="2669" r="616"/>
          <a:stretch/>
        </p:blipFill>
        <p:spPr>
          <a:xfrm>
            <a:off x="-1" y="0"/>
            <a:ext cx="12192001" cy="4322278"/>
          </a:xfrm>
          <a:prstGeom prst="rect">
            <a:avLst/>
          </a:prstGeom>
        </p:spPr>
      </p:pic>
      <p:pic>
        <p:nvPicPr>
          <p:cNvPr id="8" name="Рисунок 8" descr="Изображение выглядит как текст&#10;&#10;Автоматически созданное описание">
            <a:extLst>
              <a:ext uri="{FF2B5EF4-FFF2-40B4-BE49-F238E27FC236}">
                <a16:creationId xmlns="" xmlns:a16="http://schemas.microsoft.com/office/drawing/2014/main" id="{FF3D7848-1856-42BE-9183-60BEDBBC485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4"/>
          <a:srcRect l="13215" r="12404" b="1"/>
          <a:stretch/>
        </p:blipFill>
        <p:spPr>
          <a:xfrm>
            <a:off x="0" y="-1"/>
            <a:ext cx="6095986" cy="4220682"/>
          </a:xfrm>
          <a:prstGeom prst="rect">
            <a:avLst/>
          </a:prstGeom>
        </p:spPr>
      </p:pic>
      <p:pic>
        <p:nvPicPr>
          <p:cNvPr id="9" name="Рисунок 9" descr="Изображение выглядит как текст&#10;&#10;Автоматически созданное описание">
            <a:extLst>
              <a:ext uri="{FF2B5EF4-FFF2-40B4-BE49-F238E27FC236}">
                <a16:creationId xmlns="" xmlns:a16="http://schemas.microsoft.com/office/drawing/2014/main" id="{DEAAE728-AF67-47D4-BF07-C4B6A563DF2F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1692" r="11693" b="1"/>
          <a:stretch/>
        </p:blipFill>
        <p:spPr>
          <a:xfrm>
            <a:off x="6090710" y="10"/>
            <a:ext cx="6101290" cy="4220671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0626125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7">
            <a:extLst>
              <a:ext uri="{FF2B5EF4-FFF2-40B4-BE49-F238E27FC236}">
                <a16:creationId xmlns="" xmlns:a16="http://schemas.microsoft.com/office/drawing/2014/main" id="{879269E7-26D7-4201-9D3F-3CDD42D7601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3007" y="321734"/>
            <a:ext cx="5355153" cy="2905170"/>
          </a:xfrm>
          <a:prstGeom prst="rect">
            <a:avLst/>
          </a:prstGeom>
        </p:spPr>
      </p:pic>
      <p:sp>
        <p:nvSpPr>
          <p:cNvPr id="53" name="Rectangle 52">
            <a:extLst>
              <a:ext uri="{FF2B5EF4-FFF2-40B4-BE49-F238E27FC236}">
                <a16:creationId xmlns="" xmlns:a16="http://schemas.microsoft.com/office/drawing/2014/main" id="{417CDA24-35F8-4540-8C52-3096D6D94949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6050280" y="0"/>
            <a:ext cx="91440" cy="6858000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Рисунок 6">
            <a:extLst>
              <a:ext uri="{FF2B5EF4-FFF2-40B4-BE49-F238E27FC236}">
                <a16:creationId xmlns="" xmlns:a16="http://schemas.microsoft.com/office/drawing/2014/main" id="{5FF51198-CC93-4F3F-B404-79A0B2F7C66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63445" y="321734"/>
            <a:ext cx="4401772" cy="2905170"/>
          </a:xfrm>
          <a:prstGeom prst="rect">
            <a:avLst/>
          </a:prstGeom>
        </p:spPr>
      </p:pic>
      <p:sp>
        <p:nvSpPr>
          <p:cNvPr id="55" name="Rectangle 54">
            <a:extLst>
              <a:ext uri="{FF2B5EF4-FFF2-40B4-BE49-F238E27FC236}">
                <a16:creationId xmlns="" xmlns:a16="http://schemas.microsoft.com/office/drawing/2014/main" id="{8658BFE0-4E65-4174-9C75-687C94E88273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0" y="3383280"/>
            <a:ext cx="6126480" cy="91440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Rectangle 56">
            <a:extLst>
              <a:ext uri="{FF2B5EF4-FFF2-40B4-BE49-F238E27FC236}">
                <a16:creationId xmlns="" xmlns:a16="http://schemas.microsoft.com/office/drawing/2014/main" id="{FA75DFED-A0C1-4A83-BE1D-0271C1826EF6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6065520" y="3383280"/>
            <a:ext cx="6126480" cy="91440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Рисунок 5">
            <a:extLst>
              <a:ext uri="{FF2B5EF4-FFF2-40B4-BE49-F238E27FC236}">
                <a16:creationId xmlns="" xmlns:a16="http://schemas.microsoft.com/office/drawing/2014/main" id="{3190B589-0925-4E8E-87BB-41B3682A3729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8894" r="2895" b="3"/>
          <a:stretch/>
        </p:blipFill>
        <p:spPr>
          <a:xfrm>
            <a:off x="494371" y="3834837"/>
            <a:ext cx="5389594" cy="2353077"/>
          </a:xfrm>
          <a:prstGeom prst="rect">
            <a:avLst/>
          </a:prstGeom>
        </p:spPr>
      </p:pic>
      <p:pic>
        <p:nvPicPr>
          <p:cNvPr id="6" name="Рисунок 6">
            <a:extLst>
              <a:ext uri="{FF2B5EF4-FFF2-40B4-BE49-F238E27FC236}">
                <a16:creationId xmlns="" xmlns:a16="http://schemas.microsoft.com/office/drawing/2014/main" id="{1B0DAF04-4C31-4ED7-A620-721672525974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r="1" b="8663"/>
          <a:stretch/>
        </p:blipFill>
        <p:spPr>
          <a:xfrm>
            <a:off x="6456077" y="3631096"/>
            <a:ext cx="4816508" cy="276056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66459209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6">
            <a:extLst>
              <a:ext uri="{FF2B5EF4-FFF2-40B4-BE49-F238E27FC236}">
                <a16:creationId xmlns="" xmlns:a16="http://schemas.microsoft.com/office/drawing/2014/main" id="{5DAD7C3A-B204-449E-9D0E-C32C05FCAFFC}"/>
              </a:ext>
            </a:extLst>
          </p:cNvPr>
          <p:cNvPicPr>
            <a:picLocks noGrp="1" noChangeAspect="1"/>
          </p:cNvPicPr>
          <p:nvPr>
            <p:ph idx="4294967295"/>
          </p:nvPr>
        </p:nvPicPr>
        <p:blipFill>
          <a:blip r:embed="rId2"/>
          <a:stretch>
            <a:fillRect/>
          </a:stretch>
        </p:blipFill>
        <p:spPr>
          <a:xfrm>
            <a:off x="92927" y="1786673"/>
            <a:ext cx="5498057" cy="1562488"/>
          </a:xfrm>
        </p:spPr>
      </p:pic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086C9EB9-DE4B-495F-AD91-036E511154B4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76561" y="567473"/>
            <a:ext cx="5021263" cy="1933575"/>
          </a:xfrm>
        </p:spPr>
        <p:txBody>
          <a:bodyPr>
            <a:normAutofit/>
          </a:bodyPr>
          <a:lstStyle/>
          <a:p>
            <a:r>
              <a:rPr lang="ru-RU"/>
              <a:t>Ресурсы. </a:t>
            </a:r>
          </a:p>
        </p:txBody>
      </p:sp>
      <p:pic>
        <p:nvPicPr>
          <p:cNvPr id="5" name="Рисунок 5" descr="Изображение выглядит как текст&#10;&#10;Автоматически созданное описание">
            <a:extLst>
              <a:ext uri="{FF2B5EF4-FFF2-40B4-BE49-F238E27FC236}">
                <a16:creationId xmlns="" xmlns:a16="http://schemas.microsoft.com/office/drawing/2014/main" id="{4D2E4BC9-9CD4-4155-BFF5-E94841C2CD2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5995" r="11474"/>
          <a:stretch/>
        </p:blipFill>
        <p:spPr>
          <a:xfrm>
            <a:off x="5623041" y="3753380"/>
            <a:ext cx="5903914" cy="2941741"/>
          </a:xfrm>
          <a:prstGeom prst="rect">
            <a:avLst/>
          </a:prstGeom>
        </p:spPr>
      </p:pic>
      <p:pic>
        <p:nvPicPr>
          <p:cNvPr id="7" name="Рисунок 7">
            <a:extLst>
              <a:ext uri="{FF2B5EF4-FFF2-40B4-BE49-F238E27FC236}">
                <a16:creationId xmlns="" xmlns:a16="http://schemas.microsoft.com/office/drawing/2014/main" id="{B240927E-731A-4C51-8CA4-D5E0FBB3ACE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1821" y="3533968"/>
            <a:ext cx="4313664" cy="3187328"/>
          </a:xfrm>
          <a:prstGeom prst="rect">
            <a:avLst/>
          </a:prstGeom>
        </p:spPr>
      </p:pic>
      <p:pic>
        <p:nvPicPr>
          <p:cNvPr id="9" name="Рисунок 14">
            <a:extLst>
              <a:ext uri="{FF2B5EF4-FFF2-40B4-BE49-F238E27FC236}">
                <a16:creationId xmlns="" xmlns:a16="http://schemas.microsoft.com/office/drawing/2014/main" id="{EB28E737-3E04-42EA-A95C-69731BF3813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369206" y="150"/>
            <a:ext cx="5150004" cy="3688894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34839953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4442044B-C275-4A13-B39F-958024F7BB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4" descr="Изображение выглядит как внутренний, стена, потолок, окно&#10;&#10;Автоматически созданное описание">
            <a:extLst>
              <a:ext uri="{FF2B5EF4-FFF2-40B4-BE49-F238E27FC236}">
                <a16:creationId xmlns="" xmlns:a16="http://schemas.microsoft.com/office/drawing/2014/main" id="{DE69202B-B359-4D5C-8DCE-E6FB122C8C0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16144" t="646" r="11285" b="209"/>
          <a:stretch/>
        </p:blipFill>
        <p:spPr>
          <a:xfrm rot="5400000">
            <a:off x="88907" y="53787"/>
            <a:ext cx="4301777" cy="4403149"/>
          </a:xfrm>
        </p:spPr>
      </p:pic>
      <p:pic>
        <p:nvPicPr>
          <p:cNvPr id="5" name="Рисунок 5" descr="Изображение выглядит как текст, внутренний, стена, пол&#10;&#10;Автоматически созданное описание">
            <a:extLst>
              <a:ext uri="{FF2B5EF4-FFF2-40B4-BE49-F238E27FC236}">
                <a16:creationId xmlns="" xmlns:a16="http://schemas.microsoft.com/office/drawing/2014/main" id="{9100BC5F-0CC2-496A-9080-DFA1F1545B4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2044" r="6022" b="-242"/>
          <a:stretch/>
        </p:blipFill>
        <p:spPr>
          <a:xfrm rot="5400000">
            <a:off x="3291124" y="2420667"/>
            <a:ext cx="4800276" cy="4448160"/>
          </a:xfrm>
          <a:prstGeom prst="rect">
            <a:avLst/>
          </a:prstGeom>
        </p:spPr>
      </p:pic>
      <p:pic>
        <p:nvPicPr>
          <p:cNvPr id="7" name="Рисунок 7" descr="Изображение выглядит как текст, внутренний, потолок, стол&#10;&#10;Автоматически созданное описание">
            <a:extLst>
              <a:ext uri="{FF2B5EF4-FFF2-40B4-BE49-F238E27FC236}">
                <a16:creationId xmlns="" xmlns:a16="http://schemas.microsoft.com/office/drawing/2014/main" id="{004225A0-10E6-40BE-B2D7-122EF3F7C414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8494" t="216" b="-216"/>
          <a:stretch/>
        </p:blipFill>
        <p:spPr>
          <a:xfrm rot="5400000">
            <a:off x="7285927" y="224802"/>
            <a:ext cx="4977278" cy="4626288"/>
          </a:xfrm>
          <a:prstGeom prst="rect">
            <a:avLst/>
          </a:prstGeom>
        </p:spPr>
      </p:pic>
      <p:pic>
        <p:nvPicPr>
          <p:cNvPr id="3" name="Рисунок 5" descr="Ничего себе (пчела)">
            <a:extLst>
              <a:ext uri="{FF2B5EF4-FFF2-40B4-BE49-F238E27FC236}">
                <a16:creationId xmlns="" xmlns:a16="http://schemas.microsoft.com/office/drawing/2014/main" id="{6C051191-0477-4E10-8110-273DCE3FB6E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47546" y="4250474"/>
            <a:ext cx="2743200" cy="27432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68763016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4" descr="Изображение выглядит как текст, человек, внутренний, ноутбук&#10;&#10;Автоматически созданное описание">
            <a:extLst>
              <a:ext uri="{FF2B5EF4-FFF2-40B4-BE49-F238E27FC236}">
                <a16:creationId xmlns="" xmlns:a16="http://schemas.microsoft.com/office/drawing/2014/main" id="{41132754-246A-470A-9235-87103CD623C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 rot="5400000">
            <a:off x="-496862" y="719061"/>
            <a:ext cx="4870450" cy="365283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5" name="Рисунок 5" descr="Изображение выглядит как текст, человек, компьютер, рабочий стол&#10;&#10;Автоматически созданное описание">
            <a:extLst>
              <a:ext uri="{FF2B5EF4-FFF2-40B4-BE49-F238E27FC236}">
                <a16:creationId xmlns="" xmlns:a16="http://schemas.microsoft.com/office/drawing/2014/main" id="{FF8D646D-9285-43D1-959E-40F6D8D584F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5400000">
            <a:off x="7468899" y="1574776"/>
            <a:ext cx="5296618" cy="395089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6" name="Рисунок 6" descr="Изображение выглядит как текст, человек, внутренний, ноутбук&#10;&#10;Автоматически созданное описание">
            <a:extLst>
              <a:ext uri="{FF2B5EF4-FFF2-40B4-BE49-F238E27FC236}">
                <a16:creationId xmlns="" xmlns:a16="http://schemas.microsoft.com/office/drawing/2014/main" id="{70E6B116-4086-4EFA-9571-1D908257FBA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5400000">
            <a:off x="3516703" y="1125397"/>
            <a:ext cx="5037825" cy="377836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="" xmlns:p14="http://schemas.microsoft.com/office/powerpoint/2010/main" val="230380887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1">
                <a:shade val="80000"/>
                <a:lumMod val="80000"/>
              </a:schemeClr>
              <a:schemeClr val="bg1">
                <a:tint val="98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Синяя стрелки, указывающие на кнопку красного">
            <a:extLst>
              <a:ext uri="{FF2B5EF4-FFF2-40B4-BE49-F238E27FC236}">
                <a16:creationId xmlns="" xmlns:a16="http://schemas.microsoft.com/office/drawing/2014/main" id="{525EB65A-7EC2-D854-04E4-E9F1F3A0BFF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0812" r="-2" b="4791"/>
          <a:stretch/>
        </p:blipFill>
        <p:spPr>
          <a:xfrm>
            <a:off x="-2" y="10"/>
            <a:ext cx="12191995" cy="6857990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D5CF5812-D068-48BC-B506-BD9957962C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b">
            <a:normAutofit/>
          </a:bodyPr>
          <a:lstStyle/>
          <a:p>
            <a:pPr algn="l"/>
            <a:r>
              <a:rPr lang="en-US" sz="4200">
                <a:latin typeface="+mj-lt"/>
              </a:rPr>
              <a:t>И еще задачи.</a:t>
            </a:r>
          </a:p>
        </p:txBody>
      </p:sp>
      <p:pic>
        <p:nvPicPr>
          <p:cNvPr id="3" name="Рисунок 5" descr="Итак (пчела)">
            <a:extLst>
              <a:ext uri="{FF2B5EF4-FFF2-40B4-BE49-F238E27FC236}">
                <a16:creationId xmlns="" xmlns:a16="http://schemas.microsoft.com/office/drawing/2014/main" id="{FAAE154F-BD23-4489-9F72-140EFE166642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4"/>
          <a:stretch>
            <a:fillRect/>
          </a:stretch>
        </p:blipFill>
        <p:spPr>
          <a:xfrm>
            <a:off x="397437" y="2076450"/>
            <a:ext cx="3622675" cy="3622675"/>
          </a:xfrm>
        </p:spPr>
      </p:pic>
    </p:spTree>
    <p:extLst>
      <p:ext uri="{BB962C8B-B14F-4D97-AF65-F5344CB8AC3E}">
        <p14:creationId xmlns="" xmlns:p14="http://schemas.microsoft.com/office/powerpoint/2010/main" val="129095344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1">
                <a:shade val="80000"/>
                <a:lumMod val="80000"/>
              </a:schemeClr>
              <a:schemeClr val="bg1">
                <a:tint val="98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Лупа и вопросительный знак">
            <a:extLst>
              <a:ext uri="{FF2B5EF4-FFF2-40B4-BE49-F238E27FC236}">
                <a16:creationId xmlns="" xmlns:a16="http://schemas.microsoft.com/office/drawing/2014/main" id="{F7DEFE3A-696F-0A87-5ECF-A597468B1AB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-2" b="-2"/>
          <a:stretch/>
        </p:blipFill>
        <p:spPr>
          <a:xfrm>
            <a:off x="-3047" y="10"/>
            <a:ext cx="12191999" cy="6857990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="" xmlns:a16="http://schemas.microsoft.com/office/drawing/2014/main" id="{5683D043-25BB-4AC9-8130-641179672614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0" y="0"/>
            <a:ext cx="12191999" cy="3323345"/>
          </a:xfrm>
          <a:prstGeom prst="rect">
            <a:avLst/>
          </a:prstGeom>
          <a:gradFill flip="none" rotWithShape="1">
            <a:gsLst>
              <a:gs pos="57000">
                <a:schemeClr val="bg1">
                  <a:alpha val="30000"/>
                </a:schemeClr>
              </a:gs>
              <a:gs pos="0">
                <a:schemeClr val="bg1">
                  <a:alpha val="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00347C48-3B23-4090-940F-C8A98F5BBF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1733" y="290195"/>
            <a:ext cx="11548532" cy="4260844"/>
          </a:xfrm>
        </p:spPr>
        <p:txBody>
          <a:bodyPr vert="horz" lIns="91440" tIns="45720" rIns="91440" bIns="45720" rtlCol="0" anchor="t">
            <a:normAutofit/>
          </a:bodyPr>
          <a:lstStyle/>
          <a:p>
            <a:pPr algn="l"/>
            <a:r>
              <a:rPr lang="en-US" sz="11500">
                <a:solidFill>
                  <a:schemeClr val="tx1"/>
                </a:solidFill>
                <a:latin typeface="+mj-lt"/>
              </a:rPr>
              <a:t>Как скачать?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="" xmlns:a16="http://schemas.microsoft.com/office/drawing/2014/main" id="{AA61CCAC-6875-474C-8E9E-F57ABF078C2B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 rot="10800000">
            <a:off x="3047" y="4704862"/>
            <a:ext cx="12191999" cy="2155484"/>
          </a:xfrm>
          <a:prstGeom prst="rect">
            <a:avLst/>
          </a:prstGeom>
          <a:gradFill flip="none" rotWithShape="1">
            <a:gsLst>
              <a:gs pos="59000">
                <a:schemeClr val="bg1">
                  <a:alpha val="30000"/>
                </a:schemeClr>
              </a:gs>
              <a:gs pos="0">
                <a:schemeClr val="bg1">
                  <a:alpha val="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Рисунок 3" descr="В пути (пчела)">
            <a:extLst>
              <a:ext uri="{FF2B5EF4-FFF2-40B4-BE49-F238E27FC236}">
                <a16:creationId xmlns="" xmlns:a16="http://schemas.microsoft.com/office/drawing/2014/main" id="{ABFD34D9-9E34-4795-93F5-6371DC95CB9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2083" y="3107473"/>
            <a:ext cx="2743200" cy="27432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15662564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1">
                <a:shade val="80000"/>
                <a:lumMod val="80000"/>
              </a:schemeClr>
              <a:schemeClr val="bg1">
                <a:tint val="98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4" descr="Blanket on the ground">
            <a:extLst>
              <a:ext uri="{FF2B5EF4-FFF2-40B4-BE49-F238E27FC236}">
                <a16:creationId xmlns="" xmlns:a16="http://schemas.microsoft.com/office/drawing/2014/main" id="{185026A0-71E8-D920-3090-07DA43A9D8A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7633" r="1" b="8042"/>
          <a:stretch/>
        </p:blipFill>
        <p:spPr>
          <a:xfrm>
            <a:off x="5" y="0"/>
            <a:ext cx="12191995" cy="6857990"/>
          </a:xfrm>
          <a:prstGeom prst="rect">
            <a:avLst/>
          </a:prstGeom>
        </p:spPr>
      </p:pic>
      <p:sp>
        <p:nvSpPr>
          <p:cNvPr id="25" name="Rectangle: Rounded Corners 24">
            <a:extLst>
              <a:ext uri="{FF2B5EF4-FFF2-40B4-BE49-F238E27FC236}">
                <a16:creationId xmlns="" xmlns:a16="http://schemas.microsoft.com/office/drawing/2014/main" id="{11DD454E-060A-4347-B22F-E1DF4219BB1A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2452688" y="1262063"/>
            <a:ext cx="7286625" cy="4333875"/>
          </a:xfrm>
          <a:prstGeom prst="roundRect">
            <a:avLst>
              <a:gd name="adj" fmla="val 2837"/>
            </a:avLst>
          </a:prstGeom>
          <a:ln w="0">
            <a:noFill/>
            <a:prstDash val="solid"/>
            <a:round/>
            <a:headEnd/>
            <a:tailEnd/>
          </a:ln>
        </p:spPr>
        <p:style>
          <a:lnRef idx="0">
            <a:scrgbClr r="0" g="0" b="0"/>
          </a:lnRef>
          <a:fillRef idx="1003">
            <a:schemeClr val="dk2"/>
          </a:fillRef>
          <a:effectRef idx="0">
            <a:scrgbClr r="0" g="0" b="0"/>
          </a:effectRef>
          <a:fontRef idx="major"/>
        </p:style>
        <p:txBody>
          <a:bodyPr/>
          <a:lstStyle/>
          <a:p>
            <a:endParaRPr lang="en-US">
              <a:solidFill>
                <a:schemeClr val="tx1"/>
              </a:solidFill>
            </a:endParaRPr>
          </a:p>
        </p:txBody>
      </p:sp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2A780C75-2BBC-4C56-B635-B590FBB386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33189" y="1778558"/>
            <a:ext cx="3717704" cy="2059912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l"/>
            <a:r>
              <a:rPr lang="en-US" sz="4800">
                <a:solidFill>
                  <a:srgbClr val="E3E3E3"/>
                </a:solidFill>
                <a:latin typeface="+mj-lt"/>
              </a:rPr>
              <a:t>Спасибо за внимание. </a:t>
            </a:r>
          </a:p>
        </p:txBody>
      </p:sp>
      <p:pic>
        <p:nvPicPr>
          <p:cNvPr id="3" name="Рисунок 3" descr="Люблю (пчела)">
            <a:extLst>
              <a:ext uri="{FF2B5EF4-FFF2-40B4-BE49-F238E27FC236}">
                <a16:creationId xmlns="" xmlns:a16="http://schemas.microsoft.com/office/drawing/2014/main" id="{D17484BC-38F7-4B9A-BF93-4AAF5F5D92FA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1290" r="13429" b="-2"/>
          <a:stretch/>
        </p:blipFill>
        <p:spPr>
          <a:xfrm>
            <a:off x="6954547" y="1426464"/>
            <a:ext cx="2614486" cy="4005072"/>
          </a:xfrm>
          <a:custGeom>
            <a:avLst/>
            <a:gdLst/>
            <a:ahLst/>
            <a:cxnLst/>
            <a:rect l="l" t="t" r="r" b="b"/>
            <a:pathLst>
              <a:path w="2614486" h="4005072">
                <a:moveTo>
                  <a:pt x="0" y="0"/>
                </a:moveTo>
                <a:lnTo>
                  <a:pt x="2475150" y="0"/>
                </a:lnTo>
                <a:cubicBezTo>
                  <a:pt x="2552103" y="0"/>
                  <a:pt x="2614486" y="62383"/>
                  <a:pt x="2614486" y="139336"/>
                </a:cubicBezTo>
                <a:lnTo>
                  <a:pt x="2614486" y="3865736"/>
                </a:lnTo>
                <a:cubicBezTo>
                  <a:pt x="2614486" y="3942689"/>
                  <a:pt x="2552103" y="4005072"/>
                  <a:pt x="2475150" y="4005072"/>
                </a:cubicBezTo>
                <a:lnTo>
                  <a:pt x="0" y="4005072"/>
                </a:lnTo>
                <a:close/>
              </a:path>
            </a:pathLst>
          </a:custGeom>
        </p:spPr>
      </p:pic>
    </p:spTree>
    <p:extLst>
      <p:ext uri="{BB962C8B-B14F-4D97-AF65-F5344CB8AC3E}">
        <p14:creationId xmlns="" xmlns:p14="http://schemas.microsoft.com/office/powerpoint/2010/main" val="312370734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4">
            <a:duotone>
              <a:schemeClr val="bg1">
                <a:shade val="80000"/>
                <a:lumMod val="80000"/>
              </a:schemeClr>
              <a:schemeClr val="bg1">
                <a:tint val="98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Rectangle 107">
            <a:extLst>
              <a:ext uri="{FF2B5EF4-FFF2-40B4-BE49-F238E27FC236}">
                <a16:creationId xmlns="" xmlns:a16="http://schemas.microsoft.com/office/drawing/2014/main" id="{D30579BA-22EC-41CB-82B7-65D5DFCA603C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10" name="Freeform 5">
            <a:extLst>
              <a:ext uri="{FF2B5EF4-FFF2-40B4-BE49-F238E27FC236}">
                <a16:creationId xmlns="" xmlns:a16="http://schemas.microsoft.com/office/drawing/2014/main" id="{FE469E50-3893-4ED6-92BA-2985C32B0CA6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 bwMode="auto">
          <a:xfrm rot="5400000">
            <a:off x="1028777" y="1385982"/>
            <a:ext cx="4031414" cy="4100418"/>
          </a:xfrm>
          <a:custGeom>
            <a:avLst/>
            <a:gdLst>
              <a:gd name="T0" fmla="*/ 1577 w 1601"/>
              <a:gd name="T1" fmla="*/ 0 h 696"/>
              <a:gd name="T2" fmla="*/ 833 w 1601"/>
              <a:gd name="T3" fmla="*/ 0 h 696"/>
              <a:gd name="T4" fmla="*/ 768 w 1601"/>
              <a:gd name="T5" fmla="*/ 0 h 696"/>
              <a:gd name="T6" fmla="*/ 24 w 1601"/>
              <a:gd name="T7" fmla="*/ 0 h 696"/>
              <a:gd name="T8" fmla="*/ 0 w 1601"/>
              <a:gd name="T9" fmla="*/ 27 h 696"/>
              <a:gd name="T10" fmla="*/ 0 w 1601"/>
              <a:gd name="T11" fmla="*/ 669 h 696"/>
              <a:gd name="T12" fmla="*/ 24 w 1601"/>
              <a:gd name="T13" fmla="*/ 696 h 696"/>
              <a:gd name="T14" fmla="*/ 768 w 1601"/>
              <a:gd name="T15" fmla="*/ 696 h 696"/>
              <a:gd name="T16" fmla="*/ 833 w 1601"/>
              <a:gd name="T17" fmla="*/ 696 h 696"/>
              <a:gd name="T18" fmla="*/ 1577 w 1601"/>
              <a:gd name="T19" fmla="*/ 696 h 696"/>
              <a:gd name="T20" fmla="*/ 1601 w 1601"/>
              <a:gd name="T21" fmla="*/ 669 h 696"/>
              <a:gd name="T22" fmla="*/ 1601 w 1601"/>
              <a:gd name="T23" fmla="*/ 27 h 696"/>
              <a:gd name="T24" fmla="*/ 1577 w 1601"/>
              <a:gd name="T25" fmla="*/ 0 h 69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601" h="696">
                <a:moveTo>
                  <a:pt x="1577" y="0"/>
                </a:moveTo>
                <a:cubicBezTo>
                  <a:pt x="833" y="0"/>
                  <a:pt x="833" y="0"/>
                  <a:pt x="833" y="0"/>
                </a:cubicBezTo>
                <a:cubicBezTo>
                  <a:pt x="768" y="0"/>
                  <a:pt x="768" y="0"/>
                  <a:pt x="768" y="0"/>
                </a:cubicBezTo>
                <a:cubicBezTo>
                  <a:pt x="24" y="0"/>
                  <a:pt x="24" y="0"/>
                  <a:pt x="24" y="0"/>
                </a:cubicBezTo>
                <a:cubicBezTo>
                  <a:pt x="11" y="0"/>
                  <a:pt x="0" y="12"/>
                  <a:pt x="0" y="27"/>
                </a:cubicBezTo>
                <a:cubicBezTo>
                  <a:pt x="0" y="669"/>
                  <a:pt x="0" y="669"/>
                  <a:pt x="0" y="669"/>
                </a:cubicBezTo>
                <a:cubicBezTo>
                  <a:pt x="0" y="684"/>
                  <a:pt x="11" y="696"/>
                  <a:pt x="24" y="696"/>
                </a:cubicBezTo>
                <a:cubicBezTo>
                  <a:pt x="768" y="696"/>
                  <a:pt x="768" y="696"/>
                  <a:pt x="768" y="696"/>
                </a:cubicBezTo>
                <a:cubicBezTo>
                  <a:pt x="833" y="696"/>
                  <a:pt x="833" y="696"/>
                  <a:pt x="833" y="696"/>
                </a:cubicBezTo>
                <a:cubicBezTo>
                  <a:pt x="1577" y="696"/>
                  <a:pt x="1577" y="696"/>
                  <a:pt x="1577" y="696"/>
                </a:cubicBezTo>
                <a:cubicBezTo>
                  <a:pt x="1590" y="696"/>
                  <a:pt x="1601" y="684"/>
                  <a:pt x="1601" y="669"/>
                </a:cubicBezTo>
                <a:cubicBezTo>
                  <a:pt x="1601" y="27"/>
                  <a:pt x="1601" y="27"/>
                  <a:pt x="1601" y="27"/>
                </a:cubicBezTo>
                <a:cubicBezTo>
                  <a:pt x="1601" y="12"/>
                  <a:pt x="1590" y="0"/>
                  <a:pt x="1577" y="0"/>
                </a:cubicBezTo>
                <a:close/>
              </a:path>
            </a:pathLst>
          </a:custGeom>
          <a:ln>
            <a:noFill/>
          </a:ln>
          <a:effectLst>
            <a:outerShdw blurRad="50800" dist="38100" dir="5400000" algn="tl" rotWithShape="0">
              <a:srgbClr val="000000">
                <a:alpha val="43000"/>
              </a:srgbClr>
            </a:outerShdw>
          </a:effectLst>
          <a:extLst>
            <a:ext uri="{91240B29-F687-4f45-9708-019B960494DF}">
              <a14:hiddenLine xmlns="" xmlns:a14="http://schemas.microsoft.com/office/drawing/2010/main" xmlns:p14="http://schemas.microsoft.com/office/powerpoint/2010/main" xmlns:a16="http://schemas.microsoft.com/office/drawing/2014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0D1F047C-C727-42A7-85C5-68C5AA1B1A9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316965" y="1673524"/>
            <a:ext cx="3485073" cy="2420504"/>
          </a:xfrm>
        </p:spPr>
        <p:txBody>
          <a:bodyPr vert="horz" lIns="91440" tIns="45720" rIns="91440" bIns="45720" rtlCol="0" anchor="b">
            <a:noAutofit/>
          </a:bodyPr>
          <a:lstStyle/>
          <a:p>
            <a:pPr algn="l"/>
            <a:r>
              <a:rPr lang="ru-RU" sz="2000" dirty="0">
                <a:ln>
                  <a:solidFill>
                    <a:prstClr val="black">
                      <a:lumMod val="75000"/>
                      <a:lumOff val="25000"/>
                      <a:alpha val="10000"/>
                    </a:prstClr>
                  </a:solidFill>
                </a:ln>
                <a:effectLst>
                  <a:outerShdw blurRad="9525" dist="25400" dir="14640000" algn="tl" rotWithShape="0">
                    <a:prstClr val="black">
                      <a:alpha val="30000"/>
                    </a:prstClr>
                  </a:outerShdw>
                </a:effectLst>
                <a:latin typeface="Times New Roman"/>
              </a:rPr>
              <a:t>Успешные практики урочной/внеурочной деятельности, направленные на развитие мотивации к изучению математики, реализуемые в МБОУ "Новосельская средняя школа" ( из опыта работы)</a:t>
            </a:r>
            <a:endParaRPr lang="ru-RU" sz="2000" dirty="0"/>
          </a:p>
        </p:txBody>
      </p:sp>
      <p:sp>
        <p:nvSpPr>
          <p:cNvPr id="3" name="Подзаголовок 2">
            <a:extLst>
              <a:ext uri="{FF2B5EF4-FFF2-40B4-BE49-F238E27FC236}">
                <a16:creationId xmlns="" xmlns:a16="http://schemas.microsoft.com/office/drawing/2014/main" id="{DB93FB3F-A8D4-46D3-A1C6-C79C6456372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11480" y="4157933"/>
            <a:ext cx="3981656" cy="1026544"/>
          </a:xfrm>
        </p:spPr>
        <p:txBody>
          <a:bodyPr rtlCol="0">
            <a:normAutofit/>
          </a:bodyPr>
          <a:lstStyle/>
          <a:p>
            <a:pPr algn="l"/>
            <a:r>
              <a:rPr lang="ru-RU" dirty="0">
                <a:latin typeface="Times New Roman"/>
                <a:cs typeface="Times New Roman"/>
              </a:rPr>
              <a:t>Функциональная грамотность</a:t>
            </a:r>
            <a:br>
              <a:rPr lang="ru-RU" dirty="0">
                <a:latin typeface="Times New Roman"/>
                <a:cs typeface="Times New Roman"/>
              </a:rPr>
            </a:br>
            <a:endParaRPr lang="ru-RU">
              <a:ln>
                <a:solidFill>
                  <a:prstClr val="black">
                    <a:lumMod val="75000"/>
                    <a:lumOff val="25000"/>
                    <a:alpha val="10000"/>
                  </a:prstClr>
                </a:solidFill>
              </a:ln>
              <a:effectLst>
                <a:outerShdw blurRad="9525" dist="25400" dir="14640000" algn="tl" rotWithShape="0">
                  <a:prstClr val="black">
                    <a:alpha val="30000"/>
                  </a:prstClr>
                </a:outerShdw>
              </a:effectLst>
              <a:cs typeface="Times New Roman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="" xmlns:a16="http://schemas.microsoft.com/office/drawing/2014/main" id="{F8A1C807-B9AD-4C9B-BF9F-60F03428998E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/>
        </p:blipFill>
        <p:spPr>
          <a:xfrm>
            <a:off x="5738160" y="1794832"/>
            <a:ext cx="5810373" cy="3268334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416788423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1">
                <a:shade val="80000"/>
                <a:lumMod val="80000"/>
              </a:schemeClr>
              <a:schemeClr val="bg1">
                <a:tint val="98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 descr="Пользовательская запись в блокноте">
            <a:extLst>
              <a:ext uri="{FF2B5EF4-FFF2-40B4-BE49-F238E27FC236}">
                <a16:creationId xmlns="" xmlns:a16="http://schemas.microsoft.com/office/drawing/2014/main" id="{EA3B6CFE-75FF-B1B1-E228-3F1FC80DDDB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6491" b="12531"/>
          <a:stretch/>
        </p:blipFill>
        <p:spPr>
          <a:xfrm>
            <a:off x="1" y="10"/>
            <a:ext cx="12192000" cy="6857990"/>
          </a:xfrm>
          <a:prstGeom prst="rect">
            <a:avLst/>
          </a:prstGeom>
        </p:spPr>
      </p:pic>
      <p:sp useBgFill="1">
        <p:nvSpPr>
          <p:cNvPr id="25" name="Freeform 5">
            <a:extLst>
              <a:ext uri="{FF2B5EF4-FFF2-40B4-BE49-F238E27FC236}">
                <a16:creationId xmlns="" xmlns:a16="http://schemas.microsoft.com/office/drawing/2014/main" id="{37D54B6C-87D0-4C03-8335-3955179D2B5B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 bwMode="auto">
          <a:xfrm rot="5400000">
            <a:off x="-118536" y="1371603"/>
            <a:ext cx="5624423" cy="4100418"/>
          </a:xfrm>
          <a:custGeom>
            <a:avLst/>
            <a:gdLst>
              <a:gd name="T0" fmla="*/ 1577 w 1601"/>
              <a:gd name="T1" fmla="*/ 0 h 696"/>
              <a:gd name="T2" fmla="*/ 833 w 1601"/>
              <a:gd name="T3" fmla="*/ 0 h 696"/>
              <a:gd name="T4" fmla="*/ 768 w 1601"/>
              <a:gd name="T5" fmla="*/ 0 h 696"/>
              <a:gd name="T6" fmla="*/ 24 w 1601"/>
              <a:gd name="T7" fmla="*/ 0 h 696"/>
              <a:gd name="T8" fmla="*/ 0 w 1601"/>
              <a:gd name="T9" fmla="*/ 27 h 696"/>
              <a:gd name="T10" fmla="*/ 0 w 1601"/>
              <a:gd name="T11" fmla="*/ 669 h 696"/>
              <a:gd name="T12" fmla="*/ 24 w 1601"/>
              <a:gd name="T13" fmla="*/ 696 h 696"/>
              <a:gd name="T14" fmla="*/ 768 w 1601"/>
              <a:gd name="T15" fmla="*/ 696 h 696"/>
              <a:gd name="T16" fmla="*/ 833 w 1601"/>
              <a:gd name="T17" fmla="*/ 696 h 696"/>
              <a:gd name="T18" fmla="*/ 1577 w 1601"/>
              <a:gd name="T19" fmla="*/ 696 h 696"/>
              <a:gd name="T20" fmla="*/ 1601 w 1601"/>
              <a:gd name="T21" fmla="*/ 669 h 696"/>
              <a:gd name="T22" fmla="*/ 1601 w 1601"/>
              <a:gd name="T23" fmla="*/ 27 h 696"/>
              <a:gd name="T24" fmla="*/ 1577 w 1601"/>
              <a:gd name="T25" fmla="*/ 0 h 69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601" h="696">
                <a:moveTo>
                  <a:pt x="1577" y="0"/>
                </a:moveTo>
                <a:cubicBezTo>
                  <a:pt x="833" y="0"/>
                  <a:pt x="833" y="0"/>
                  <a:pt x="833" y="0"/>
                </a:cubicBezTo>
                <a:cubicBezTo>
                  <a:pt x="768" y="0"/>
                  <a:pt x="768" y="0"/>
                  <a:pt x="768" y="0"/>
                </a:cubicBezTo>
                <a:cubicBezTo>
                  <a:pt x="24" y="0"/>
                  <a:pt x="24" y="0"/>
                  <a:pt x="24" y="0"/>
                </a:cubicBezTo>
                <a:cubicBezTo>
                  <a:pt x="11" y="0"/>
                  <a:pt x="0" y="12"/>
                  <a:pt x="0" y="27"/>
                </a:cubicBezTo>
                <a:cubicBezTo>
                  <a:pt x="0" y="669"/>
                  <a:pt x="0" y="669"/>
                  <a:pt x="0" y="669"/>
                </a:cubicBezTo>
                <a:cubicBezTo>
                  <a:pt x="0" y="684"/>
                  <a:pt x="11" y="696"/>
                  <a:pt x="24" y="696"/>
                </a:cubicBezTo>
                <a:cubicBezTo>
                  <a:pt x="768" y="696"/>
                  <a:pt x="768" y="696"/>
                  <a:pt x="768" y="696"/>
                </a:cubicBezTo>
                <a:cubicBezTo>
                  <a:pt x="833" y="696"/>
                  <a:pt x="833" y="696"/>
                  <a:pt x="833" y="696"/>
                </a:cubicBezTo>
                <a:cubicBezTo>
                  <a:pt x="1577" y="696"/>
                  <a:pt x="1577" y="696"/>
                  <a:pt x="1577" y="696"/>
                </a:cubicBezTo>
                <a:cubicBezTo>
                  <a:pt x="1590" y="696"/>
                  <a:pt x="1601" y="684"/>
                  <a:pt x="1601" y="669"/>
                </a:cubicBezTo>
                <a:cubicBezTo>
                  <a:pt x="1601" y="27"/>
                  <a:pt x="1601" y="27"/>
                  <a:pt x="1601" y="27"/>
                </a:cubicBezTo>
                <a:cubicBezTo>
                  <a:pt x="1601" y="12"/>
                  <a:pt x="1590" y="0"/>
                  <a:pt x="1577" y="0"/>
                </a:cubicBezTo>
                <a:close/>
              </a:path>
            </a:pathLst>
          </a:custGeom>
          <a:ln>
            <a:noFill/>
          </a:ln>
          <a:effectLst>
            <a:outerShdw blurRad="50800" dist="38100" dir="5400000" algn="tl" rotWithShape="0">
              <a:srgbClr val="000000">
                <a:alpha val="43000"/>
              </a:srgbClr>
            </a:outerShdw>
          </a:effectLst>
          <a:extLst>
            <a:ext uri="{91240B29-F687-4f45-9708-019B960494DF}">
              <a14:hiddenLine xmlns:a14="http://schemas.microsoft.com/office/drawing/2010/main" xmlns:p14="http://schemas.microsoft.com/office/powerpoint/2010/main" xmlns:a16="http://schemas.microsoft.com/office/drawing/2014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3198FFCB-FB7F-4142-B300-7D342784A5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3795" y="845388"/>
            <a:ext cx="3596420" cy="979016"/>
          </a:xfrm>
        </p:spPr>
        <p:txBody>
          <a:bodyPr anchor="b">
            <a:normAutofit/>
          </a:bodyPr>
          <a:lstStyle/>
          <a:p>
            <a:pPr algn="l"/>
            <a:r>
              <a:rPr lang="ru-RU" sz="2400">
                <a:ln>
                  <a:solidFill>
                    <a:prstClr val="black">
                      <a:lumMod val="75000"/>
                      <a:lumOff val="25000"/>
                      <a:alpha val="10000"/>
                    </a:prstClr>
                  </a:solidFill>
                </a:ln>
                <a:effectLst>
                  <a:outerShdw blurRad="9525" dist="25400" dir="14640000" algn="tl" rotWithShape="0">
                    <a:prstClr val="black">
                      <a:alpha val="30000"/>
                    </a:prstClr>
                  </a:outerShdw>
                </a:effectLst>
                <a:latin typeface="Times New Roman"/>
              </a:rPr>
              <a:t>Цели</a:t>
            </a:r>
            <a:br>
              <a:rPr lang="ru-RU" sz="2400">
                <a:ln>
                  <a:solidFill>
                    <a:prstClr val="black">
                      <a:lumMod val="75000"/>
                      <a:lumOff val="25000"/>
                      <a:alpha val="10000"/>
                    </a:prstClr>
                  </a:solidFill>
                </a:ln>
                <a:effectLst>
                  <a:outerShdw blurRad="9525" dist="25400" dir="14640000" algn="tl" rotWithShape="0">
                    <a:prstClr val="black">
                      <a:alpha val="30000"/>
                    </a:prstClr>
                  </a:outerShdw>
                </a:effectLst>
                <a:latin typeface="Times New Roman"/>
              </a:rPr>
            </a:br>
            <a:endParaRPr lang="ru-RU" sz="2400"/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C0B5B14E-7D23-49AC-BA07-56B34C7C2DC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13794" y="1968237"/>
            <a:ext cx="3830733" cy="3679189"/>
          </a:xfrm>
        </p:spPr>
        <p:txBody>
          <a:bodyPr anchor="t">
            <a:normAutofit/>
          </a:bodyPr>
          <a:lstStyle/>
          <a:p>
            <a:pPr>
              <a:buNone/>
            </a:pPr>
            <a:r>
              <a:rPr lang="ru-RU" sz="1600" dirty="0" smtClean="0"/>
              <a:t> развитие мыслительных навыков учащихся, необходимых не только в учебе, но и в дальнейшей жизни (умение принимать взвешенные решения, работать с информацией, анализировать различные стороны явлений).</a:t>
            </a:r>
          </a:p>
          <a:p>
            <a:r>
              <a:rPr lang="ru-RU" sz="1600" dirty="0" smtClean="0"/>
              <a:t>развитие умения работать с информацией, логически мыслить, решать проблемы, аргументировать свое мнение, самообучаться, сотрудничать и работать в группе. </a:t>
            </a:r>
          </a:p>
          <a:p>
            <a:pPr indent="-305435"/>
            <a:endParaRPr lang="ru-RU" sz="1600" dirty="0">
              <a:ln>
                <a:solidFill>
                  <a:prstClr val="white">
                    <a:lumMod val="75000"/>
                    <a:lumOff val="25000"/>
                    <a:alpha val="10000"/>
                  </a:prstClr>
                </a:solidFill>
              </a:ln>
              <a:effectLst>
                <a:outerShdw blurRad="9525" dist="25400" dir="14640000" algn="tl" rotWithShape="0">
                  <a:prstClr val="white">
                    <a:alpha val="30000"/>
                  </a:prstClr>
                </a:outerShdw>
              </a:effectLst>
              <a:cs typeface="Times New Roman" panose="02020603050405020304" pitchFamily="18" charset="0"/>
            </a:endParaRPr>
          </a:p>
        </p:txBody>
      </p:sp>
      <p:pic>
        <p:nvPicPr>
          <p:cNvPr id="5" name="Рисунок 5" descr="Скучаю (пчела)">
            <a:extLst>
              <a:ext uri="{FF2B5EF4-FFF2-40B4-BE49-F238E27FC236}">
                <a16:creationId xmlns="" xmlns:a16="http://schemas.microsoft.com/office/drawing/2014/main" id="{76D0BFAC-4CCB-4973-85F8-E5624558172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454641" y="0"/>
            <a:ext cx="2743200" cy="2743200"/>
          </a:xfrm>
          <a:prstGeom prst="rect">
            <a:avLst/>
          </a:prstGeom>
        </p:spPr>
      </p:pic>
      <p:pic>
        <p:nvPicPr>
          <p:cNvPr id="6" name="Рисунок 6" descr="Итак (пчела)">
            <a:extLst>
              <a:ext uri="{FF2B5EF4-FFF2-40B4-BE49-F238E27FC236}">
                <a16:creationId xmlns="" xmlns:a16="http://schemas.microsoft.com/office/drawing/2014/main" id="{05189045-FEDB-42B4-9A7D-EDD63046853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510132" y="78059"/>
            <a:ext cx="2743200" cy="2743200"/>
          </a:xfrm>
          <a:prstGeom prst="rect">
            <a:avLst/>
          </a:prstGeom>
        </p:spPr>
      </p:pic>
      <p:pic>
        <p:nvPicPr>
          <p:cNvPr id="7" name="Рисунок 7" descr="Нравится (пчела)">
            <a:extLst>
              <a:ext uri="{FF2B5EF4-FFF2-40B4-BE49-F238E27FC236}">
                <a16:creationId xmlns="" xmlns:a16="http://schemas.microsoft.com/office/drawing/2014/main" id="{878D59B3-BF20-4EF9-8ABA-237C35E156E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709171" y="2669034"/>
            <a:ext cx="2743200" cy="27432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20751354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4">
            <a:duotone>
              <a:schemeClr val="bg1">
                <a:shade val="80000"/>
                <a:lumMod val="80000"/>
              </a:schemeClr>
              <a:schemeClr val="bg1">
                <a:tint val="98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55" name="Прямоугольник 54">
            <a:extLst>
              <a:ext uri="{FF2B5EF4-FFF2-40B4-BE49-F238E27FC236}">
                <a16:creationId xmlns="" xmlns:a16="http://schemas.microsoft.com/office/drawing/2014/main" id="{0EF2A0DA-AE81-4A45-972E-646AC2870C2F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="" xmlns:a16="http://schemas.microsoft.com/office/drawing/2014/main" id="{72B2D6DE-C9B5-4678-91EF-77E85F2350DA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b="-1"/>
          <a:stretch/>
        </p:blipFill>
        <p:spPr>
          <a:xfrm>
            <a:off x="-8622" y="10"/>
            <a:ext cx="6096000" cy="6857990"/>
          </a:xfrm>
          <a:prstGeom prst="rect">
            <a:avLst/>
          </a:prstGeom>
        </p:spPr>
      </p:pic>
      <p:pic>
        <p:nvPicPr>
          <p:cNvPr id="57" name="Рисунок 56">
            <a:extLst>
              <a:ext uri="{FF2B5EF4-FFF2-40B4-BE49-F238E27FC236}">
                <a16:creationId xmlns="" xmlns:a16="http://schemas.microsoft.com/office/drawing/2014/main" id="{B536FA4E-0152-4E27-91DA-0FC22D1846BB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PicPr>
        <p:blipFill rotWithShape="1">
          <a:blip r:embed="rId6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/>
        </p:blipFill>
        <p:spPr>
          <a:xfrm>
            <a:off x="6257026" y="1"/>
            <a:ext cx="5934973" cy="6858000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89559F60-4CE1-4E2F-86EA-1B60679F1F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00493" y="609600"/>
            <a:ext cx="4538124" cy="970450"/>
          </a:xfrm>
        </p:spPr>
        <p:txBody>
          <a:bodyPr rtlCol="0" anchor="b">
            <a:normAutofit/>
          </a:bodyPr>
          <a:lstStyle/>
          <a:p>
            <a:pPr algn="l"/>
            <a:r>
              <a:rPr lang="ru-RU" sz="4000" dirty="0">
                <a:latin typeface="Times New Roman"/>
              </a:rPr>
              <a:t>Марченко Татьяна  </a:t>
            </a:r>
          </a:p>
        </p:txBody>
      </p:sp>
      <p:sp>
        <p:nvSpPr>
          <p:cNvPr id="24" name="Объект 2">
            <a:extLst>
              <a:ext uri="{FF2B5EF4-FFF2-40B4-BE49-F238E27FC236}">
                <a16:creationId xmlns="" xmlns:a16="http://schemas.microsoft.com/office/drawing/2014/main" id="{F260476B-CCA6-412B-A9C5-399C34AE6F0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900493" y="1732449"/>
            <a:ext cx="4403596" cy="4058751"/>
          </a:xfrm>
        </p:spPr>
        <p:txBody>
          <a:bodyPr rtlCol="0" anchor="t">
            <a:normAutofit/>
          </a:bodyPr>
          <a:lstStyle/>
          <a:p>
            <a:pPr marL="36830" indent="0">
              <a:buNone/>
            </a:pPr>
            <a:r>
              <a:rPr lang="ru-RU" sz="2400" dirty="0">
                <a:latin typeface="Times New Roman"/>
                <a:cs typeface="Times New Roman"/>
              </a:rPr>
              <a:t>Математика </a:t>
            </a:r>
            <a:endParaRPr lang="ru-RU" sz="2400" dirty="0">
              <a:ln>
                <a:solidFill>
                  <a:prstClr val="black">
                    <a:lumMod val="75000"/>
                    <a:lumOff val="25000"/>
                    <a:alpha val="10000"/>
                  </a:prstClr>
                </a:solidFill>
              </a:ln>
              <a:effectLst>
                <a:outerShdw blurRad="9525" dist="25400" dir="14640000" algn="tl" rotWithShape="0">
                  <a:prstClr val="black">
                    <a:alpha val="30000"/>
                  </a:prstClr>
                </a:outerShdw>
              </a:effectLst>
              <a:cs typeface="Times New Roman" panose="02020603050405020304" pitchFamily="18" charset="0"/>
            </a:endParaRPr>
          </a:p>
          <a:p>
            <a:pPr marL="36830" indent="0">
              <a:buNone/>
            </a:pPr>
            <a:r>
              <a:rPr lang="ru-RU" sz="2400" dirty="0">
                <a:latin typeface="Times New Roman"/>
                <a:cs typeface="Times New Roman"/>
              </a:rPr>
              <a:t>5-6 классы</a:t>
            </a:r>
            <a:endParaRPr lang="ru-RU" sz="2400" dirty="0">
              <a:ln>
                <a:solidFill>
                  <a:prstClr val="black">
                    <a:lumMod val="75000"/>
                    <a:lumOff val="25000"/>
                    <a:alpha val="10000"/>
                  </a:prstClr>
                </a:solidFill>
              </a:ln>
              <a:effectLst>
                <a:outerShdw blurRad="9525" dist="25400" dir="14640000" algn="tl" rotWithShape="0">
                  <a:prstClr val="black">
                    <a:alpha val="30000"/>
                  </a:prstClr>
                </a:outerShdw>
              </a:effectLst>
              <a:cs typeface="Times New Roman" panose="02020603050405020304" pitchFamily="18" charset="0"/>
            </a:endParaRPr>
          </a:p>
          <a:p>
            <a:pPr marL="36830" indent="0">
              <a:buNone/>
            </a:pPr>
            <a:r>
              <a:rPr lang="ru-RU" sz="2400" dirty="0">
                <a:latin typeface="Times New Roman"/>
                <a:cs typeface="Times New Roman"/>
              </a:rPr>
              <a:t>Алгебра и геометрия</a:t>
            </a:r>
            <a:endParaRPr lang="ru-RU" sz="2400" dirty="0">
              <a:ln>
                <a:solidFill>
                  <a:prstClr val="black">
                    <a:lumMod val="75000"/>
                    <a:lumOff val="25000"/>
                    <a:alpha val="10000"/>
                  </a:prstClr>
                </a:solidFill>
              </a:ln>
              <a:effectLst>
                <a:outerShdw blurRad="9525" dist="25400" dir="14640000" algn="tl" rotWithShape="0">
                  <a:prstClr val="black">
                    <a:alpha val="30000"/>
                  </a:prstClr>
                </a:outerShdw>
              </a:effectLst>
              <a:cs typeface="Times New Roman" panose="02020603050405020304" pitchFamily="18" charset="0"/>
            </a:endParaRPr>
          </a:p>
          <a:p>
            <a:pPr marL="36830" indent="0">
              <a:buNone/>
            </a:pPr>
            <a:r>
              <a:rPr lang="ru-RU" sz="2400" dirty="0">
                <a:latin typeface="Times New Roman"/>
                <a:cs typeface="Times New Roman"/>
              </a:rPr>
              <a:t>7-9 классы</a:t>
            </a:r>
            <a:endParaRPr lang="ru-RU" sz="2400" dirty="0">
              <a:ln>
                <a:solidFill>
                  <a:prstClr val="black">
                    <a:lumMod val="75000"/>
                    <a:lumOff val="25000"/>
                    <a:alpha val="10000"/>
                  </a:prstClr>
                </a:solidFill>
              </a:ln>
              <a:effectLst>
                <a:outerShdw blurRad="9525" dist="25400" dir="14640000" algn="tl" rotWithShape="0">
                  <a:prstClr val="black">
                    <a:alpha val="30000"/>
                  </a:prstClr>
                </a:outerShdw>
              </a:effectLst>
              <a:cs typeface="Times New Roman" panose="02020603050405020304" pitchFamily="18" charset="0"/>
            </a:endParaRPr>
          </a:p>
          <a:p>
            <a:pPr marL="36830" lvl="0" indent="0" rtl="0">
              <a:buNone/>
            </a:pPr>
            <a:endParaRPr lang="ru-RU" sz="2400" dirty="0">
              <a:ln>
                <a:solidFill>
                  <a:prstClr val="black">
                    <a:lumMod val="75000"/>
                    <a:lumOff val="25000"/>
                    <a:alpha val="10000"/>
                  </a:prstClr>
                </a:solidFill>
              </a:ln>
              <a:effectLst>
                <a:outerShdw blurRad="9525" dist="25400" dir="14640000" algn="tl" rotWithShape="0">
                  <a:prstClr val="black">
                    <a:alpha val="30000"/>
                  </a:prstClr>
                </a:outerShdw>
              </a:effectLst>
              <a:cs typeface="Times New Roman" panose="02020603050405020304" pitchFamily="18" charset="0"/>
            </a:endParaRPr>
          </a:p>
          <a:p>
            <a:pPr indent="-305435" rtl="0"/>
            <a:endParaRPr lang="ru-RU" sz="2400" dirty="0">
              <a:ln>
                <a:solidFill>
                  <a:prstClr val="black">
                    <a:lumMod val="75000"/>
                    <a:lumOff val="25000"/>
                    <a:alpha val="10000"/>
                  </a:prstClr>
                </a:solidFill>
              </a:ln>
              <a:effectLst>
                <a:outerShdw blurRad="9525" dist="25400" dir="14640000" algn="tl" rotWithShape="0">
                  <a:prstClr val="black">
                    <a:alpha val="30000"/>
                  </a:prstClr>
                </a:outerShdw>
              </a:effectLst>
              <a:cs typeface="Times New Roman" panose="02020603050405020304" pitchFamily="18" charset="0"/>
            </a:endParaRPr>
          </a:p>
        </p:txBody>
      </p:sp>
      <p:pic>
        <p:nvPicPr>
          <p:cNvPr id="4" name="Рисунок 4" descr="Изображение выглядит как человек, внутренний, стол, пол&#10;&#10;Автоматически созданное описание">
            <a:extLst>
              <a:ext uri="{FF2B5EF4-FFF2-40B4-BE49-F238E27FC236}">
                <a16:creationId xmlns="" xmlns:a16="http://schemas.microsoft.com/office/drawing/2014/main" id="{92B823C5-73BA-43D9-AD92-29AF891D0E8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49765" y="1173665"/>
            <a:ext cx="5261516" cy="3943814"/>
          </a:xfrm>
          <a:prstGeom prst="rect">
            <a:avLst/>
          </a:prstGeom>
        </p:spPr>
      </p:pic>
      <p:pic>
        <p:nvPicPr>
          <p:cNvPr id="5" name="Рисунок 5" descr="Пристыженная пчела">
            <a:extLst>
              <a:ext uri="{FF2B5EF4-FFF2-40B4-BE49-F238E27FC236}">
                <a16:creationId xmlns="" xmlns:a16="http://schemas.microsoft.com/office/drawing/2014/main" id="{C7494193-50E9-4F62-8DEF-C01C1D44157D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214839" y="3953107"/>
            <a:ext cx="2743200" cy="27432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22023568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1">
                <a:shade val="80000"/>
                <a:lumMod val="80000"/>
              </a:schemeClr>
              <a:schemeClr val="bg1">
                <a:tint val="98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0" name="Rectangle 22">
            <a:extLst>
              <a:ext uri="{FF2B5EF4-FFF2-40B4-BE49-F238E27FC236}">
                <a16:creationId xmlns="" xmlns:a16="http://schemas.microsoft.com/office/drawing/2014/main" id="{72CA733A-8D25-4E63-8273-CC14052E0E8A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63B0EB48-AA1A-45D3-AB44-8544F27E72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0693" y="4406537"/>
            <a:ext cx="9440034" cy="1088336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4800">
                <a:latin typeface="+mj-lt"/>
              </a:rPr>
              <a:t>Мотивация</a:t>
            </a:r>
          </a:p>
        </p:txBody>
      </p:sp>
      <p:pic>
        <p:nvPicPr>
          <p:cNvPr id="21" name="Picture 24">
            <a:extLst>
              <a:ext uri="{FF2B5EF4-FFF2-40B4-BE49-F238E27FC236}">
                <a16:creationId xmlns="" xmlns:a16="http://schemas.microsoft.com/office/drawing/2014/main" id="{2BFB581C-2142-4222-9A3B-905AD6C09535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PicPr>
        <p:blipFill rotWithShape="1"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798" t="2669" r="616"/>
          <a:stretch/>
        </p:blipFill>
        <p:spPr>
          <a:xfrm>
            <a:off x="-1" y="0"/>
            <a:ext cx="12192001" cy="4322278"/>
          </a:xfrm>
          <a:prstGeom prst="rect">
            <a:avLst/>
          </a:prstGeom>
        </p:spPr>
      </p:pic>
      <p:pic>
        <p:nvPicPr>
          <p:cNvPr id="5" name="Picture 4" descr="Один в толпе">
            <a:extLst>
              <a:ext uri="{FF2B5EF4-FFF2-40B4-BE49-F238E27FC236}">
                <a16:creationId xmlns="" xmlns:a16="http://schemas.microsoft.com/office/drawing/2014/main" id="{357F0201-375A-481F-824D-D384C4DB9143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b="7684"/>
          <a:stretch/>
        </p:blipFill>
        <p:spPr>
          <a:xfrm>
            <a:off x="-1" y="-1"/>
            <a:ext cx="6095987" cy="4220682"/>
          </a:xfrm>
          <a:prstGeom prst="rect">
            <a:avLst/>
          </a:prstGeom>
        </p:spPr>
      </p:pic>
      <p:pic>
        <p:nvPicPr>
          <p:cNvPr id="4" name="Рисунок 5" descr="Изображение выглядит как текст, стол, визитка&#10;&#10;Автоматически созданное описание">
            <a:extLst>
              <a:ext uri="{FF2B5EF4-FFF2-40B4-BE49-F238E27FC236}">
                <a16:creationId xmlns="" xmlns:a16="http://schemas.microsoft.com/office/drawing/2014/main" id="{D9E7661C-8D61-49DC-8B5F-EB51687B9718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t="1151" r="-1" b="1072"/>
          <a:stretch/>
        </p:blipFill>
        <p:spPr>
          <a:xfrm>
            <a:off x="6090710" y="10"/>
            <a:ext cx="6101290" cy="4220671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7743030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1">
                <a:shade val="80000"/>
                <a:lumMod val="80000"/>
              </a:schemeClr>
              <a:schemeClr val="bg1">
                <a:tint val="98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="" xmlns:a16="http://schemas.microsoft.com/office/drawing/2014/main" id="{98CCEB25-E2E3-481F-A03A-19767D3E7286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D75159C5-A5EE-46E1-866A-5387124E4A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3795" y="609600"/>
            <a:ext cx="3078749" cy="970450"/>
          </a:xfrm>
        </p:spPr>
        <p:txBody>
          <a:bodyPr anchor="b">
            <a:normAutofit/>
          </a:bodyPr>
          <a:lstStyle/>
          <a:p>
            <a:pPr algn="l"/>
            <a:r>
              <a:rPr lang="ru-RU" sz="2800">
                <a:ln>
                  <a:solidFill>
                    <a:prstClr val="black">
                      <a:lumMod val="75000"/>
                      <a:lumOff val="25000"/>
                      <a:alpha val="10000"/>
                    </a:prstClr>
                  </a:solidFill>
                </a:ln>
                <a:effectLst>
                  <a:outerShdw blurRad="9525" dist="25400" dir="14640000" algn="tl" rotWithShape="0">
                    <a:prstClr val="black">
                      <a:alpha val="30000"/>
                    </a:prstClr>
                  </a:outerShdw>
                </a:effectLst>
                <a:latin typeface="Times New Roman"/>
              </a:rPr>
              <a:t>Мотивация</a:t>
            </a:r>
            <a:br>
              <a:rPr lang="ru-RU" sz="2800">
                <a:ln>
                  <a:solidFill>
                    <a:prstClr val="black">
                      <a:lumMod val="75000"/>
                      <a:lumOff val="25000"/>
                      <a:alpha val="10000"/>
                    </a:prstClr>
                  </a:solidFill>
                </a:ln>
                <a:effectLst>
                  <a:outerShdw blurRad="9525" dist="25400" dir="14640000" algn="tl" rotWithShape="0">
                    <a:prstClr val="black">
                      <a:alpha val="30000"/>
                    </a:prstClr>
                  </a:outerShdw>
                </a:effectLst>
                <a:latin typeface="Times New Roman"/>
              </a:rPr>
            </a:br>
            <a:endParaRPr lang="ru-RU" sz="2800"/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8170C2E4-6632-4D21-BCDA-6C4F4F0FFC2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76045" y="1732449"/>
            <a:ext cx="4347713" cy="4058751"/>
          </a:xfrm>
        </p:spPr>
        <p:txBody>
          <a:bodyPr anchor="t">
            <a:normAutofit/>
          </a:bodyPr>
          <a:lstStyle/>
          <a:p>
            <a:pPr indent="-305435">
              <a:lnSpc>
                <a:spcPct val="100000"/>
              </a:lnSpc>
            </a:pPr>
            <a:r>
              <a:rPr lang="ru-RU" sz="1800" u="sng" dirty="0">
                <a:ln>
                  <a:solidFill>
                    <a:prstClr val="black">
                      <a:lumMod val="75000"/>
                      <a:lumOff val="25000"/>
                      <a:alpha val="10000"/>
                    </a:prstClr>
                  </a:solidFill>
                </a:ln>
                <a:effectLst>
                  <a:outerShdw blurRad="9525" dist="25400" dir="14640000" algn="tl" rotWithShape="0">
                    <a:prstClr val="black">
                      <a:alpha val="30000"/>
                    </a:prstClr>
                  </a:outerShdw>
                </a:effectLst>
                <a:latin typeface="Times New Roman"/>
                <a:cs typeface="Times New Roman"/>
              </a:rPr>
              <a:t>Мотивация обучения - это</a:t>
            </a:r>
            <a:r>
              <a:rPr lang="ru-RU" sz="1800" dirty="0">
                <a:ln>
                  <a:solidFill>
                    <a:prstClr val="black">
                      <a:lumMod val="75000"/>
                      <a:lumOff val="25000"/>
                      <a:alpha val="10000"/>
                    </a:prstClr>
                  </a:solidFill>
                </a:ln>
                <a:effectLst>
                  <a:outerShdw blurRad="9525" dist="25400" dir="14640000" algn="tl" rotWithShape="0">
                    <a:prstClr val="black">
                      <a:alpha val="30000"/>
                    </a:prstClr>
                  </a:outerShdw>
                </a:effectLst>
                <a:latin typeface="Times New Roman"/>
                <a:cs typeface="Times New Roman"/>
              </a:rPr>
              <a:t> </a:t>
            </a:r>
            <a:r>
              <a:rPr lang="ru-RU" sz="1800" u="sng" dirty="0">
                <a:ln>
                  <a:solidFill>
                    <a:prstClr val="black">
                      <a:lumMod val="75000"/>
                      <a:lumOff val="25000"/>
                      <a:alpha val="10000"/>
                    </a:prstClr>
                  </a:solidFill>
                </a:ln>
                <a:effectLst>
                  <a:outerShdw blurRad="9525" dist="25400" dir="14640000" algn="tl" rotWithShape="0">
                    <a:prstClr val="black">
                      <a:alpha val="30000"/>
                    </a:prstClr>
                  </a:outerShdw>
                </a:effectLst>
                <a:latin typeface="Times New Roman"/>
                <a:cs typeface="Times New Roman"/>
              </a:rPr>
              <a:t>общее название для процессов, методов, средств побуждения учащихся к продуктивной познавательной деятельности, к активному освоению содержания образования.</a:t>
            </a:r>
            <a:r>
              <a:rPr lang="ru-RU" sz="1800" dirty="0">
                <a:ln>
                  <a:solidFill>
                    <a:prstClr val="black">
                      <a:lumMod val="75000"/>
                      <a:lumOff val="25000"/>
                      <a:alpha val="10000"/>
                    </a:prstClr>
                  </a:solidFill>
                </a:ln>
                <a:effectLst>
                  <a:outerShdw blurRad="9525" dist="25400" dir="14640000" algn="tl" rotWithShape="0">
                    <a:prstClr val="black">
                      <a:alpha val="30000"/>
                    </a:prstClr>
                  </a:outerShdw>
                </a:effectLst>
                <a:latin typeface="Times New Roman"/>
                <a:cs typeface="Times New Roman"/>
              </a:rPr>
              <a:t> Образно говоря, образы мотивации держат в своих руках совместно преподаватели (мотивация обучения, их отношение к профессиональным обязанностям) и учащиеся (мотивация учения, внутренняя, </a:t>
            </a:r>
            <a:r>
              <a:rPr lang="ru-RU" sz="1800" dirty="0" err="1">
                <a:ln>
                  <a:solidFill>
                    <a:prstClr val="black">
                      <a:lumMod val="75000"/>
                      <a:lumOff val="25000"/>
                      <a:alpha val="10000"/>
                    </a:prstClr>
                  </a:solidFill>
                </a:ln>
                <a:effectLst>
                  <a:outerShdw blurRad="9525" dist="25400" dir="14640000" algn="tl" rotWithShape="0">
                    <a:prstClr val="black">
                      <a:alpha val="30000"/>
                    </a:prstClr>
                  </a:outerShdw>
                </a:effectLst>
                <a:latin typeface="Times New Roman"/>
                <a:cs typeface="Times New Roman"/>
              </a:rPr>
              <a:t>автомотивация</a:t>
            </a:r>
            <a:r>
              <a:rPr lang="ru-RU" sz="1800" dirty="0">
                <a:ln>
                  <a:solidFill>
                    <a:prstClr val="black">
                      <a:lumMod val="75000"/>
                      <a:lumOff val="25000"/>
                      <a:alpha val="10000"/>
                    </a:prstClr>
                  </a:solidFill>
                </a:ln>
                <a:effectLst>
                  <a:outerShdw blurRad="9525" dist="25400" dir="14640000" algn="tl" rotWithShape="0">
                    <a:prstClr val="black">
                      <a:alpha val="30000"/>
                    </a:prstClr>
                  </a:outerShdw>
                </a:effectLst>
                <a:latin typeface="Times New Roman"/>
                <a:cs typeface="Times New Roman"/>
              </a:rPr>
              <a:t>)</a:t>
            </a:r>
            <a:endParaRPr lang="ru-RU" sz="1800" dirty="0">
              <a:ln>
                <a:solidFill>
                  <a:prstClr val="black">
                    <a:lumMod val="75000"/>
                    <a:lumOff val="25000"/>
                    <a:alpha val="10000"/>
                  </a:prstClr>
                </a:solidFill>
              </a:ln>
              <a:effectLst>
                <a:outerShdw blurRad="9525" dist="25400" dir="14640000" algn="tl" rotWithShape="0">
                  <a:prstClr val="black">
                    <a:alpha val="30000"/>
                  </a:prstClr>
                </a:outerShdw>
              </a:effectLst>
              <a:latin typeface="Times New Roman"/>
              <a:cs typeface="Times New Roman" panose="02020603050405020304" pitchFamily="18" charset="0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="" xmlns:a16="http://schemas.microsoft.com/office/drawing/2014/main" id="{B536FA4E-0152-4E27-91DA-0FC22D1846BB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PicPr>
        <p:blipFill rotWithShape="1"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964" r="2807" b="1446"/>
          <a:stretch/>
        </p:blipFill>
        <p:spPr>
          <a:xfrm>
            <a:off x="4552950" y="1"/>
            <a:ext cx="7639050" cy="68580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23DDC3EB-7A5E-4996-8AE5-0C30975D264F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31613" r="6562"/>
          <a:stretch/>
        </p:blipFill>
        <p:spPr>
          <a:xfrm>
            <a:off x="4654295" y="10"/>
            <a:ext cx="7537705" cy="685799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85158645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1">
                <a:shade val="80000"/>
                <a:lumMod val="80000"/>
              </a:schemeClr>
              <a:schemeClr val="bg1">
                <a:tint val="98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="" xmlns:a16="http://schemas.microsoft.com/office/drawing/2014/main" id="{D30579BA-22EC-41CB-82B7-65D5DFCA603C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1" name="Freeform 5">
            <a:extLst>
              <a:ext uri="{FF2B5EF4-FFF2-40B4-BE49-F238E27FC236}">
                <a16:creationId xmlns="" xmlns:a16="http://schemas.microsoft.com/office/drawing/2014/main" id="{FE469E50-3893-4ED6-92BA-2985C32B0CA6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 bwMode="auto">
          <a:xfrm rot="5400000">
            <a:off x="1028777" y="1385982"/>
            <a:ext cx="4031414" cy="4100418"/>
          </a:xfrm>
          <a:custGeom>
            <a:avLst/>
            <a:gdLst>
              <a:gd name="T0" fmla="*/ 1577 w 1601"/>
              <a:gd name="T1" fmla="*/ 0 h 696"/>
              <a:gd name="T2" fmla="*/ 833 w 1601"/>
              <a:gd name="T3" fmla="*/ 0 h 696"/>
              <a:gd name="T4" fmla="*/ 768 w 1601"/>
              <a:gd name="T5" fmla="*/ 0 h 696"/>
              <a:gd name="T6" fmla="*/ 24 w 1601"/>
              <a:gd name="T7" fmla="*/ 0 h 696"/>
              <a:gd name="T8" fmla="*/ 0 w 1601"/>
              <a:gd name="T9" fmla="*/ 27 h 696"/>
              <a:gd name="T10" fmla="*/ 0 w 1601"/>
              <a:gd name="T11" fmla="*/ 669 h 696"/>
              <a:gd name="T12" fmla="*/ 24 w 1601"/>
              <a:gd name="T13" fmla="*/ 696 h 696"/>
              <a:gd name="T14" fmla="*/ 768 w 1601"/>
              <a:gd name="T15" fmla="*/ 696 h 696"/>
              <a:gd name="T16" fmla="*/ 833 w 1601"/>
              <a:gd name="T17" fmla="*/ 696 h 696"/>
              <a:gd name="T18" fmla="*/ 1577 w 1601"/>
              <a:gd name="T19" fmla="*/ 696 h 696"/>
              <a:gd name="T20" fmla="*/ 1601 w 1601"/>
              <a:gd name="T21" fmla="*/ 669 h 696"/>
              <a:gd name="T22" fmla="*/ 1601 w 1601"/>
              <a:gd name="T23" fmla="*/ 27 h 696"/>
              <a:gd name="T24" fmla="*/ 1577 w 1601"/>
              <a:gd name="T25" fmla="*/ 0 h 69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601" h="696">
                <a:moveTo>
                  <a:pt x="1577" y="0"/>
                </a:moveTo>
                <a:cubicBezTo>
                  <a:pt x="833" y="0"/>
                  <a:pt x="833" y="0"/>
                  <a:pt x="833" y="0"/>
                </a:cubicBezTo>
                <a:cubicBezTo>
                  <a:pt x="768" y="0"/>
                  <a:pt x="768" y="0"/>
                  <a:pt x="768" y="0"/>
                </a:cubicBezTo>
                <a:cubicBezTo>
                  <a:pt x="24" y="0"/>
                  <a:pt x="24" y="0"/>
                  <a:pt x="24" y="0"/>
                </a:cubicBezTo>
                <a:cubicBezTo>
                  <a:pt x="11" y="0"/>
                  <a:pt x="0" y="12"/>
                  <a:pt x="0" y="27"/>
                </a:cubicBezTo>
                <a:cubicBezTo>
                  <a:pt x="0" y="669"/>
                  <a:pt x="0" y="669"/>
                  <a:pt x="0" y="669"/>
                </a:cubicBezTo>
                <a:cubicBezTo>
                  <a:pt x="0" y="684"/>
                  <a:pt x="11" y="696"/>
                  <a:pt x="24" y="696"/>
                </a:cubicBezTo>
                <a:cubicBezTo>
                  <a:pt x="768" y="696"/>
                  <a:pt x="768" y="696"/>
                  <a:pt x="768" y="696"/>
                </a:cubicBezTo>
                <a:cubicBezTo>
                  <a:pt x="833" y="696"/>
                  <a:pt x="833" y="696"/>
                  <a:pt x="833" y="696"/>
                </a:cubicBezTo>
                <a:cubicBezTo>
                  <a:pt x="1577" y="696"/>
                  <a:pt x="1577" y="696"/>
                  <a:pt x="1577" y="696"/>
                </a:cubicBezTo>
                <a:cubicBezTo>
                  <a:pt x="1590" y="696"/>
                  <a:pt x="1601" y="684"/>
                  <a:pt x="1601" y="669"/>
                </a:cubicBezTo>
                <a:cubicBezTo>
                  <a:pt x="1601" y="27"/>
                  <a:pt x="1601" y="27"/>
                  <a:pt x="1601" y="27"/>
                </a:cubicBezTo>
                <a:cubicBezTo>
                  <a:pt x="1601" y="12"/>
                  <a:pt x="1590" y="0"/>
                  <a:pt x="1577" y="0"/>
                </a:cubicBezTo>
                <a:close/>
              </a:path>
            </a:pathLst>
          </a:custGeom>
          <a:ln>
            <a:noFill/>
          </a:ln>
          <a:effectLst>
            <a:outerShdw blurRad="50800" dist="38100" dir="5400000" algn="tl" rotWithShape="0">
              <a:srgbClr val="000000">
                <a:alpha val="43000"/>
              </a:srgbClr>
            </a:outerShdw>
          </a:effectLst>
          <a:extLst>
            <a:ext uri="{91240B29-F687-4f45-9708-019B960494DF}">
              <a14:hiddenLine xmlns="" xmlns:a14="http://schemas.microsoft.com/office/drawing/2010/main" xmlns:p14="http://schemas.microsoft.com/office/powerpoint/2010/main" xmlns:a16="http://schemas.microsoft.com/office/drawing/2014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3C92B496-4D13-438A-B822-BD3ADD4806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16965" y="1673524"/>
            <a:ext cx="3789873" cy="2420504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l"/>
            <a:r>
              <a:rPr lang="en-US" sz="4000" dirty="0" err="1">
                <a:ln>
                  <a:solidFill>
                    <a:prstClr val="black">
                      <a:lumMod val="75000"/>
                      <a:lumOff val="25000"/>
                      <a:alpha val="10000"/>
                    </a:prstClr>
                  </a:solidFill>
                </a:ln>
                <a:effectLst>
                  <a:outerShdw blurRad="9525" dist="25400" dir="14640000" algn="tl" rotWithShape="0">
                    <a:prstClr val="black">
                      <a:alpha val="30000"/>
                    </a:prstClr>
                  </a:outerShdw>
                </a:effectLst>
                <a:latin typeface="Times New Roman"/>
                <a:cs typeface="Times New Roman"/>
              </a:rPr>
              <a:t>Структура</a:t>
            </a:r>
            <a:r>
              <a:rPr lang="en-US" sz="4000" dirty="0">
                <a:ln>
                  <a:solidFill>
                    <a:prstClr val="black">
                      <a:lumMod val="75000"/>
                      <a:lumOff val="25000"/>
                      <a:alpha val="10000"/>
                    </a:prstClr>
                  </a:solidFill>
                </a:ln>
                <a:effectLst>
                  <a:outerShdw blurRad="9525" dist="25400" dir="14640000" algn="tl" rotWithShape="0">
                    <a:prstClr val="black">
                      <a:alpha val="30000"/>
                    </a:prstClr>
                  </a:outerShdw>
                </a:effectLst>
                <a:latin typeface="Times New Roman"/>
                <a:cs typeface="Times New Roman"/>
              </a:rPr>
              <a:t> </a:t>
            </a:r>
            <a:r>
              <a:rPr lang="en-US" sz="4000" dirty="0" err="1">
                <a:ln>
                  <a:solidFill>
                    <a:prstClr val="black">
                      <a:lumMod val="75000"/>
                      <a:lumOff val="25000"/>
                      <a:alpha val="10000"/>
                    </a:prstClr>
                  </a:solidFill>
                </a:ln>
                <a:effectLst>
                  <a:outerShdw blurRad="9525" dist="25400" dir="14640000" algn="tl" rotWithShape="0">
                    <a:prstClr val="black">
                      <a:alpha val="30000"/>
                    </a:prstClr>
                  </a:outerShdw>
                </a:effectLst>
                <a:latin typeface="Times New Roman"/>
                <a:cs typeface="Times New Roman"/>
              </a:rPr>
              <a:t>мотивации</a:t>
            </a:r>
            <a:r>
              <a:rPr lang="en-US" sz="4000" dirty="0">
                <a:ln>
                  <a:solidFill>
                    <a:prstClr val="black">
                      <a:lumMod val="75000"/>
                      <a:lumOff val="25000"/>
                      <a:alpha val="10000"/>
                    </a:prstClr>
                  </a:solidFill>
                </a:ln>
                <a:effectLst>
                  <a:outerShdw blurRad="9525" dist="25400" dir="14640000" algn="tl" rotWithShape="0">
                    <a:prstClr val="black">
                      <a:alpha val="30000"/>
                    </a:prstClr>
                  </a:outerShdw>
                </a:effectLst>
                <a:latin typeface="Times New Roman"/>
                <a:cs typeface="Times New Roman"/>
              </a:rPr>
              <a:t> </a:t>
            </a:r>
            <a:r>
              <a:rPr lang="ru-RU" sz="4000" dirty="0" smtClean="0">
                <a:ln>
                  <a:solidFill>
                    <a:prstClr val="black">
                      <a:lumMod val="75000"/>
                      <a:lumOff val="25000"/>
                      <a:alpha val="10000"/>
                    </a:prstClr>
                  </a:solidFill>
                </a:ln>
                <a:effectLst>
                  <a:outerShdw blurRad="9525" dist="25400" dir="14640000" algn="tl" rotWithShape="0">
                    <a:prstClr val="black">
                      <a:alpha val="30000"/>
                    </a:prstClr>
                  </a:outerShdw>
                </a:effectLst>
                <a:latin typeface="Times New Roman"/>
                <a:cs typeface="Times New Roman"/>
              </a:rPr>
              <a:t/>
            </a:r>
            <a:br>
              <a:rPr lang="ru-RU" sz="4000" dirty="0" smtClean="0">
                <a:ln>
                  <a:solidFill>
                    <a:prstClr val="black">
                      <a:lumMod val="75000"/>
                      <a:lumOff val="25000"/>
                      <a:alpha val="10000"/>
                    </a:prstClr>
                  </a:solidFill>
                </a:ln>
                <a:effectLst>
                  <a:outerShdw blurRad="9525" dist="25400" dir="14640000" algn="tl" rotWithShape="0">
                    <a:prstClr val="black">
                      <a:alpha val="30000"/>
                    </a:prstClr>
                  </a:outerShdw>
                </a:effectLst>
                <a:latin typeface="Times New Roman"/>
                <a:cs typeface="Times New Roman"/>
              </a:rPr>
            </a:br>
            <a:r>
              <a:rPr lang="en-US" sz="4000" dirty="0" err="1" smtClean="0">
                <a:ln>
                  <a:solidFill>
                    <a:prstClr val="black">
                      <a:lumMod val="75000"/>
                      <a:lumOff val="25000"/>
                      <a:alpha val="10000"/>
                    </a:prstClr>
                  </a:solidFill>
                </a:ln>
                <a:effectLst>
                  <a:outerShdw blurRad="9525" dist="25400" dir="14640000" algn="tl" rotWithShape="0">
                    <a:prstClr val="black">
                      <a:alpha val="30000"/>
                    </a:prstClr>
                  </a:outerShdw>
                </a:effectLst>
                <a:latin typeface="Times New Roman"/>
                <a:cs typeface="Times New Roman"/>
              </a:rPr>
              <a:t>обучения</a:t>
            </a:r>
            <a:r>
              <a:rPr lang="en-US" sz="4000" dirty="0">
                <a:ln>
                  <a:solidFill>
                    <a:prstClr val="black">
                      <a:lumMod val="75000"/>
                      <a:lumOff val="25000"/>
                      <a:alpha val="10000"/>
                    </a:prstClr>
                  </a:solidFill>
                </a:ln>
                <a:effectLst>
                  <a:outerShdw blurRad="9525" dist="25400" dir="14640000" algn="tl" rotWithShape="0">
                    <a:prstClr val="black">
                      <a:alpha val="30000"/>
                    </a:prstClr>
                  </a:outerShdw>
                </a:effectLst>
                <a:latin typeface="Times New Roman"/>
                <a:cs typeface="Times New Roman"/>
              </a:rPr>
              <a:t>.</a:t>
            </a:r>
            <a:endParaRPr lang="ru-RU" dirty="0"/>
          </a:p>
        </p:txBody>
      </p:sp>
      <p:pic>
        <p:nvPicPr>
          <p:cNvPr id="4" name="Рисунок 4">
            <a:extLst>
              <a:ext uri="{FF2B5EF4-FFF2-40B4-BE49-F238E27FC236}">
                <a16:creationId xmlns="" xmlns:a16="http://schemas.microsoft.com/office/drawing/2014/main" id="{505B3601-67EE-4F15-9B49-889E6EB876E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5923926" y="643467"/>
            <a:ext cx="5438840" cy="5571065"/>
          </a:xfrm>
          <a:prstGeom prst="rect">
            <a:avLst/>
          </a:prstGeom>
        </p:spPr>
      </p:pic>
      <p:pic>
        <p:nvPicPr>
          <p:cNvPr id="3" name="Рисунок 4" descr="Кулачки (пчела)">
            <a:extLst>
              <a:ext uri="{FF2B5EF4-FFF2-40B4-BE49-F238E27FC236}">
                <a16:creationId xmlns="" xmlns:a16="http://schemas.microsoft.com/office/drawing/2014/main" id="{1BC9C713-8BFB-4BD2-883F-6D64F7A760B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09132" y="3962400"/>
            <a:ext cx="2743200" cy="27432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57110114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1">
                <a:shade val="80000"/>
                <a:lumMod val="80000"/>
              </a:schemeClr>
              <a:schemeClr val="bg1">
                <a:tint val="98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1" name="Rectangle 20">
            <a:extLst>
              <a:ext uri="{FF2B5EF4-FFF2-40B4-BE49-F238E27FC236}">
                <a16:creationId xmlns="" xmlns:a16="http://schemas.microsoft.com/office/drawing/2014/main" id="{1E70A317-DCED-4E80-AA2D-467D8702E5CB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44D6F926-E1C4-410A-AA7D-4A531AB5F1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1791" y="835383"/>
            <a:ext cx="3382832" cy="3499549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l"/>
            <a:r>
              <a:rPr lang="en-US" sz="4200" dirty="0" err="1">
                <a:latin typeface="Bookman Old Style" pitchFamily="18" charset="0"/>
              </a:rPr>
              <a:t>Что</a:t>
            </a:r>
            <a:r>
              <a:rPr lang="en-US" sz="4200" dirty="0">
                <a:latin typeface="Bookman Old Style" pitchFamily="18" charset="0"/>
              </a:rPr>
              <a:t> </a:t>
            </a:r>
            <a:r>
              <a:rPr lang="en-US" sz="4200" dirty="0" err="1">
                <a:latin typeface="Bookman Old Style" pitchFamily="18" charset="0"/>
              </a:rPr>
              <a:t>интересно</a:t>
            </a:r>
            <a:r>
              <a:rPr lang="en-US" sz="4200" dirty="0">
                <a:latin typeface="Bookman Old Style" pitchFamily="18" charset="0"/>
              </a:rPr>
              <a:t> </a:t>
            </a:r>
            <a:r>
              <a:rPr lang="en-US" sz="4200" dirty="0" err="1">
                <a:latin typeface="Bookman Old Style" pitchFamily="18" charset="0"/>
              </a:rPr>
              <a:t>детям</a:t>
            </a:r>
            <a:r>
              <a:rPr lang="en-US" sz="4200" dirty="0">
                <a:latin typeface="Bookman Old Style" pitchFamily="18" charset="0"/>
              </a:rPr>
              <a:t>?</a:t>
            </a:r>
            <a:br>
              <a:rPr lang="en-US" sz="4200" dirty="0">
                <a:latin typeface="Bookman Old Style" pitchFamily="18" charset="0"/>
              </a:rPr>
            </a:br>
            <a:endParaRPr lang="en-US" sz="4200" dirty="0">
              <a:latin typeface="Bookman Old Style" pitchFamily="18" charset="0"/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="" xmlns:a16="http://schemas.microsoft.com/office/drawing/2014/main" id="{A6D87845-294F-40CB-BC48-46455460D292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4655671" y="0"/>
            <a:ext cx="7536329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Рисунок 5" descr="Изображение выглядит как LEGO, игрушка&#10;&#10;Автоматически созданное описание">
            <a:extLst>
              <a:ext uri="{FF2B5EF4-FFF2-40B4-BE49-F238E27FC236}">
                <a16:creationId xmlns="" xmlns:a16="http://schemas.microsoft.com/office/drawing/2014/main" id="{FA05FFC7-6764-4332-97D8-07E02761D92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24315" y="1639424"/>
            <a:ext cx="6197668" cy="3579152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19753408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1">
                <a:shade val="80000"/>
                <a:lumMod val="80000"/>
              </a:schemeClr>
              <a:schemeClr val="bg1">
                <a:tint val="98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B4DBC183-DDC2-4D6F-95C7-26E937AC4D8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/>
          <a:stretch/>
        </p:blipFill>
        <p:spPr>
          <a:xfrm>
            <a:off x="65069" y="10"/>
            <a:ext cx="12191980" cy="6857990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="" xmlns:a16="http://schemas.microsoft.com/office/drawing/2014/main" id="{BA4EDD11-078F-45BC-852D-3474DE59FFC6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2852794" y="0"/>
            <a:ext cx="9339206" cy="6858000"/>
          </a:xfrm>
          <a:prstGeom prst="rect">
            <a:avLst/>
          </a:prstGeom>
          <a:gradFill flip="none" rotWithShape="1">
            <a:gsLst>
              <a:gs pos="58000">
                <a:schemeClr val="bg1">
                  <a:alpha val="30000"/>
                </a:schemeClr>
              </a:gs>
              <a:gs pos="33000">
                <a:schemeClr val="bg1">
                  <a:alpha val="20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>
                  <a:alpha val="30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B8D58D06-B5A7-4D4B-88C3-421C4A8E63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23555" y="2901842"/>
            <a:ext cx="6436104" cy="1052422"/>
          </a:xfrm>
        </p:spPr>
        <p:txBody>
          <a:bodyPr vert="horz" lIns="91440" tIns="45720" rIns="91440" bIns="45720" rtlCol="0" anchor="b">
            <a:normAutofit fontScale="90000"/>
          </a:bodyPr>
          <a:lstStyle/>
          <a:p>
            <a:pPr algn="r"/>
            <a:r>
              <a:rPr lang="ru-RU" sz="3400" dirty="0" smtClean="0">
                <a:solidFill>
                  <a:schemeClr val="bg1"/>
                </a:solidFill>
                <a:latin typeface="+mj-lt"/>
              </a:rPr>
              <a:t/>
            </a:r>
            <a:br>
              <a:rPr lang="ru-RU" sz="3400" dirty="0" smtClean="0">
                <a:solidFill>
                  <a:schemeClr val="bg1"/>
                </a:solidFill>
                <a:latin typeface="+mj-lt"/>
              </a:rPr>
            </a:br>
            <a:r>
              <a:rPr lang="ru-RU" sz="3400" dirty="0" smtClean="0">
                <a:solidFill>
                  <a:schemeClr val="bg1"/>
                </a:solidFill>
                <a:latin typeface="+mj-lt"/>
              </a:rPr>
              <a:t/>
            </a:r>
            <a:br>
              <a:rPr lang="ru-RU" sz="3400" dirty="0" smtClean="0">
                <a:solidFill>
                  <a:schemeClr val="bg1"/>
                </a:solidFill>
                <a:latin typeface="+mj-lt"/>
              </a:rPr>
            </a:br>
            <a:r>
              <a:rPr lang="ru-RU" sz="3400" dirty="0" smtClean="0">
                <a:solidFill>
                  <a:schemeClr val="bg1"/>
                </a:solidFill>
                <a:latin typeface="+mj-lt"/>
              </a:rPr>
              <a:t/>
            </a:r>
            <a:br>
              <a:rPr lang="ru-RU" sz="3400" dirty="0" smtClean="0">
                <a:solidFill>
                  <a:schemeClr val="bg1"/>
                </a:solidFill>
                <a:latin typeface="+mj-lt"/>
              </a:rPr>
            </a:br>
            <a:r>
              <a:rPr lang="ru-RU" sz="3400" dirty="0" smtClean="0">
                <a:solidFill>
                  <a:schemeClr val="bg1"/>
                </a:solidFill>
                <a:latin typeface="+mj-lt"/>
              </a:rPr>
              <a:t/>
            </a:r>
            <a:br>
              <a:rPr lang="ru-RU" sz="3400" dirty="0" smtClean="0">
                <a:solidFill>
                  <a:schemeClr val="bg1"/>
                </a:solidFill>
                <a:latin typeface="+mj-lt"/>
              </a:rPr>
            </a:br>
            <a:r>
              <a:rPr lang="ru-RU" sz="3400" dirty="0" smtClean="0">
                <a:solidFill>
                  <a:schemeClr val="bg1"/>
                </a:solidFill>
                <a:latin typeface="+mj-lt"/>
              </a:rPr>
              <a:t/>
            </a:r>
            <a:br>
              <a:rPr lang="ru-RU" sz="3400" dirty="0" smtClean="0">
                <a:solidFill>
                  <a:schemeClr val="bg1"/>
                </a:solidFill>
                <a:latin typeface="+mj-lt"/>
              </a:rPr>
            </a:br>
            <a:r>
              <a:rPr lang="ru-RU" sz="3400" dirty="0" smtClean="0">
                <a:solidFill>
                  <a:schemeClr val="bg1"/>
                </a:solidFill>
                <a:latin typeface="+mj-lt"/>
              </a:rPr>
              <a:t/>
            </a:r>
            <a:br>
              <a:rPr lang="ru-RU" sz="3400" dirty="0" smtClean="0">
                <a:solidFill>
                  <a:schemeClr val="bg1"/>
                </a:solidFill>
                <a:latin typeface="+mj-lt"/>
              </a:rPr>
            </a:br>
            <a:r>
              <a:rPr lang="ru-RU" sz="3400" dirty="0" smtClean="0">
                <a:solidFill>
                  <a:schemeClr val="bg1"/>
                </a:solidFill>
                <a:latin typeface="+mj-lt"/>
              </a:rPr>
              <a:t/>
            </a:r>
            <a:br>
              <a:rPr lang="ru-RU" sz="3400" dirty="0" smtClean="0">
                <a:solidFill>
                  <a:schemeClr val="bg1"/>
                </a:solidFill>
                <a:latin typeface="+mj-lt"/>
              </a:rPr>
            </a:br>
            <a:r>
              <a:rPr lang="ru-RU" sz="3400" dirty="0" smtClean="0">
                <a:solidFill>
                  <a:schemeClr val="bg1"/>
                </a:solidFill>
                <a:latin typeface="+mj-lt"/>
              </a:rPr>
              <a:t/>
            </a:r>
            <a:br>
              <a:rPr lang="ru-RU" sz="3400" dirty="0" smtClean="0">
                <a:solidFill>
                  <a:schemeClr val="bg1"/>
                </a:solidFill>
                <a:latin typeface="+mj-lt"/>
              </a:rPr>
            </a:br>
            <a:r>
              <a:rPr lang="ru-RU" sz="3400" dirty="0" smtClean="0">
                <a:solidFill>
                  <a:schemeClr val="bg1"/>
                </a:solidFill>
                <a:latin typeface="+mj-lt"/>
              </a:rPr>
              <a:t/>
            </a:r>
            <a:br>
              <a:rPr lang="ru-RU" sz="3400" dirty="0" smtClean="0">
                <a:solidFill>
                  <a:schemeClr val="bg1"/>
                </a:solidFill>
                <a:latin typeface="+mj-lt"/>
              </a:rPr>
            </a:br>
            <a:r>
              <a:rPr lang="ru-RU" sz="3400" dirty="0" smtClean="0">
                <a:solidFill>
                  <a:schemeClr val="bg1"/>
                </a:solidFill>
                <a:latin typeface="+mj-lt"/>
              </a:rPr>
              <a:t/>
            </a:r>
            <a:br>
              <a:rPr lang="ru-RU" sz="3400" dirty="0" smtClean="0">
                <a:solidFill>
                  <a:schemeClr val="bg1"/>
                </a:solidFill>
                <a:latin typeface="+mj-lt"/>
              </a:rPr>
            </a:br>
            <a:r>
              <a:rPr lang="ru-RU" sz="3400" dirty="0" smtClean="0">
                <a:solidFill>
                  <a:schemeClr val="bg1"/>
                </a:solidFill>
                <a:latin typeface="+mj-lt"/>
              </a:rPr>
              <a:t/>
            </a:r>
            <a:br>
              <a:rPr lang="ru-RU" sz="3400" dirty="0" smtClean="0">
                <a:solidFill>
                  <a:schemeClr val="bg1"/>
                </a:solidFill>
                <a:latin typeface="+mj-lt"/>
              </a:rPr>
            </a:br>
            <a:r>
              <a:rPr lang="ru-RU" sz="3400" dirty="0" smtClean="0">
                <a:solidFill>
                  <a:schemeClr val="bg1"/>
                </a:solidFill>
                <a:latin typeface="+mj-lt"/>
              </a:rPr>
              <a:t/>
            </a:r>
            <a:br>
              <a:rPr lang="ru-RU" sz="3400" dirty="0" smtClean="0">
                <a:solidFill>
                  <a:schemeClr val="bg1"/>
                </a:solidFill>
                <a:latin typeface="+mj-lt"/>
              </a:rPr>
            </a:br>
            <a:r>
              <a:rPr lang="ru-RU" sz="3400" dirty="0" smtClean="0">
                <a:solidFill>
                  <a:schemeClr val="bg1"/>
                </a:solidFill>
                <a:latin typeface="+mj-lt"/>
              </a:rPr>
              <a:t/>
            </a:r>
            <a:br>
              <a:rPr lang="ru-RU" sz="3400" dirty="0" smtClean="0">
                <a:solidFill>
                  <a:schemeClr val="bg1"/>
                </a:solidFill>
                <a:latin typeface="+mj-lt"/>
              </a:rPr>
            </a:br>
            <a:r>
              <a:rPr lang="ru-RU" sz="3400" dirty="0" smtClean="0">
                <a:solidFill>
                  <a:schemeClr val="bg1"/>
                </a:solidFill>
                <a:latin typeface="+mj-lt"/>
              </a:rPr>
              <a:t/>
            </a:r>
            <a:br>
              <a:rPr lang="ru-RU" sz="3400" dirty="0" smtClean="0">
                <a:solidFill>
                  <a:schemeClr val="bg1"/>
                </a:solidFill>
                <a:latin typeface="+mj-lt"/>
              </a:rPr>
            </a:br>
            <a:r>
              <a:rPr lang="ru-RU" sz="3400" dirty="0" smtClean="0">
                <a:solidFill>
                  <a:schemeClr val="bg1"/>
                </a:solidFill>
                <a:latin typeface="+mj-lt"/>
              </a:rPr>
              <a:t/>
            </a:r>
            <a:br>
              <a:rPr lang="ru-RU" sz="3400" dirty="0" smtClean="0">
                <a:solidFill>
                  <a:schemeClr val="bg1"/>
                </a:solidFill>
                <a:latin typeface="+mj-lt"/>
              </a:rPr>
            </a:br>
            <a:r>
              <a:rPr lang="ru-RU" sz="3400" dirty="0" smtClean="0">
                <a:solidFill>
                  <a:schemeClr val="bg1"/>
                </a:solidFill>
                <a:latin typeface="+mj-lt"/>
              </a:rPr>
              <a:t/>
            </a:r>
            <a:br>
              <a:rPr lang="ru-RU" sz="3400" dirty="0" smtClean="0">
                <a:solidFill>
                  <a:schemeClr val="bg1"/>
                </a:solidFill>
                <a:latin typeface="+mj-lt"/>
              </a:rPr>
            </a:br>
            <a:r>
              <a:rPr lang="ru-RU" sz="3400" dirty="0" smtClean="0">
                <a:solidFill>
                  <a:schemeClr val="bg1"/>
                </a:solidFill>
                <a:latin typeface="+mj-lt"/>
              </a:rPr>
              <a:t/>
            </a:r>
            <a:br>
              <a:rPr lang="ru-RU" sz="3400" dirty="0" smtClean="0">
                <a:solidFill>
                  <a:schemeClr val="bg1"/>
                </a:solidFill>
                <a:latin typeface="+mj-lt"/>
              </a:rPr>
            </a:br>
            <a:r>
              <a:rPr lang="ru-RU" sz="3400" dirty="0" smtClean="0">
                <a:solidFill>
                  <a:schemeClr val="bg1"/>
                </a:solidFill>
                <a:latin typeface="+mj-lt"/>
              </a:rPr>
              <a:t/>
            </a:r>
            <a:br>
              <a:rPr lang="ru-RU" sz="3400" dirty="0" smtClean="0">
                <a:solidFill>
                  <a:schemeClr val="bg1"/>
                </a:solidFill>
                <a:latin typeface="+mj-lt"/>
              </a:rPr>
            </a:br>
            <a:r>
              <a:rPr lang="ru-RU" sz="3400" dirty="0" smtClean="0">
                <a:solidFill>
                  <a:schemeClr val="bg1"/>
                </a:solidFill>
                <a:latin typeface="+mj-lt"/>
              </a:rPr>
              <a:t/>
            </a:r>
            <a:br>
              <a:rPr lang="ru-RU" sz="3400" dirty="0" smtClean="0">
                <a:solidFill>
                  <a:schemeClr val="bg1"/>
                </a:solidFill>
                <a:latin typeface="+mj-lt"/>
              </a:rPr>
            </a:br>
            <a:r>
              <a:rPr lang="ru-RU" sz="3400" dirty="0" smtClean="0">
                <a:solidFill>
                  <a:schemeClr val="bg1"/>
                </a:solidFill>
                <a:latin typeface="+mj-lt"/>
              </a:rPr>
              <a:t/>
            </a:r>
            <a:br>
              <a:rPr lang="ru-RU" sz="3400" dirty="0" smtClean="0">
                <a:solidFill>
                  <a:schemeClr val="bg1"/>
                </a:solidFill>
                <a:latin typeface="+mj-lt"/>
              </a:rPr>
            </a:br>
            <a:r>
              <a:rPr lang="ru-RU" sz="3400" dirty="0" smtClean="0">
                <a:solidFill>
                  <a:schemeClr val="bg1"/>
                </a:solidFill>
                <a:latin typeface="+mj-lt"/>
              </a:rPr>
              <a:t/>
            </a:r>
            <a:br>
              <a:rPr lang="ru-RU" sz="3400" dirty="0" smtClean="0">
                <a:solidFill>
                  <a:schemeClr val="bg1"/>
                </a:solidFill>
                <a:latin typeface="+mj-lt"/>
              </a:rPr>
            </a:br>
            <a:r>
              <a:rPr lang="ru-RU" sz="3400" dirty="0" smtClean="0">
                <a:solidFill>
                  <a:schemeClr val="bg1"/>
                </a:solidFill>
                <a:latin typeface="+mj-lt"/>
              </a:rPr>
              <a:t/>
            </a:r>
            <a:br>
              <a:rPr lang="ru-RU" sz="3400" dirty="0" smtClean="0">
                <a:solidFill>
                  <a:schemeClr val="bg1"/>
                </a:solidFill>
                <a:latin typeface="+mj-lt"/>
              </a:rPr>
            </a:br>
            <a:r>
              <a:rPr lang="ru-RU" sz="3400" dirty="0" smtClean="0">
                <a:solidFill>
                  <a:schemeClr val="bg1"/>
                </a:solidFill>
                <a:latin typeface="+mj-lt"/>
              </a:rPr>
              <a:t/>
            </a:r>
            <a:br>
              <a:rPr lang="ru-RU" sz="3400" dirty="0" smtClean="0">
                <a:solidFill>
                  <a:schemeClr val="bg1"/>
                </a:solidFill>
                <a:latin typeface="+mj-lt"/>
              </a:rPr>
            </a:br>
            <a:r>
              <a:rPr lang="ru-RU" sz="3400" dirty="0" smtClean="0">
                <a:solidFill>
                  <a:schemeClr val="bg1"/>
                </a:solidFill>
                <a:latin typeface="+mj-lt"/>
              </a:rPr>
              <a:t/>
            </a:r>
            <a:br>
              <a:rPr lang="ru-RU" sz="3400" dirty="0" smtClean="0">
                <a:solidFill>
                  <a:schemeClr val="bg1"/>
                </a:solidFill>
                <a:latin typeface="+mj-lt"/>
              </a:rPr>
            </a:br>
            <a:r>
              <a:rPr lang="ru-RU" sz="3400" dirty="0" smtClean="0">
                <a:solidFill>
                  <a:schemeClr val="bg1"/>
                </a:solidFill>
                <a:latin typeface="+mj-lt"/>
              </a:rPr>
              <a:t/>
            </a:r>
            <a:br>
              <a:rPr lang="ru-RU" sz="3400" dirty="0" smtClean="0">
                <a:solidFill>
                  <a:schemeClr val="bg1"/>
                </a:solidFill>
                <a:latin typeface="+mj-lt"/>
              </a:rPr>
            </a:br>
            <a:r>
              <a:rPr lang="ru-RU" sz="3400" dirty="0" smtClean="0">
                <a:solidFill>
                  <a:schemeClr val="bg1"/>
                </a:solidFill>
                <a:latin typeface="+mj-lt"/>
              </a:rPr>
              <a:t/>
            </a:r>
            <a:br>
              <a:rPr lang="ru-RU" sz="3400" dirty="0" smtClean="0">
                <a:solidFill>
                  <a:schemeClr val="bg1"/>
                </a:solidFill>
                <a:latin typeface="+mj-lt"/>
              </a:rPr>
            </a:br>
            <a:r>
              <a:rPr lang="ru-RU" sz="3400" dirty="0" smtClean="0">
                <a:solidFill>
                  <a:schemeClr val="bg1"/>
                </a:solidFill>
                <a:latin typeface="+mj-lt"/>
              </a:rPr>
              <a:t/>
            </a:r>
            <a:br>
              <a:rPr lang="ru-RU" sz="3400" dirty="0" smtClean="0">
                <a:solidFill>
                  <a:schemeClr val="bg1"/>
                </a:solidFill>
                <a:latin typeface="+mj-lt"/>
              </a:rPr>
            </a:br>
            <a:r>
              <a:rPr lang="ru-RU" sz="3400" dirty="0" smtClean="0">
                <a:solidFill>
                  <a:schemeClr val="bg1"/>
                </a:solidFill>
                <a:latin typeface="+mj-lt"/>
              </a:rPr>
              <a:t/>
            </a:r>
            <a:br>
              <a:rPr lang="ru-RU" sz="3400" dirty="0" smtClean="0">
                <a:solidFill>
                  <a:schemeClr val="bg1"/>
                </a:solidFill>
                <a:latin typeface="+mj-lt"/>
              </a:rPr>
            </a:br>
            <a:r>
              <a:rPr lang="ru-RU" sz="3400" dirty="0" smtClean="0">
                <a:solidFill>
                  <a:schemeClr val="bg1"/>
                </a:solidFill>
                <a:latin typeface="+mj-lt"/>
              </a:rPr>
              <a:t/>
            </a:r>
            <a:br>
              <a:rPr lang="ru-RU" sz="3400" dirty="0" smtClean="0">
                <a:solidFill>
                  <a:schemeClr val="bg1"/>
                </a:solidFill>
                <a:latin typeface="+mj-lt"/>
              </a:rPr>
            </a:br>
            <a:r>
              <a:rPr lang="ru-RU" sz="3400" dirty="0" smtClean="0">
                <a:solidFill>
                  <a:schemeClr val="bg1"/>
                </a:solidFill>
                <a:latin typeface="+mj-lt"/>
              </a:rPr>
              <a:t/>
            </a:r>
            <a:br>
              <a:rPr lang="ru-RU" sz="3400" dirty="0" smtClean="0">
                <a:solidFill>
                  <a:schemeClr val="bg1"/>
                </a:solidFill>
                <a:latin typeface="+mj-lt"/>
              </a:rPr>
            </a:br>
            <a:r>
              <a:rPr lang="ru-RU" sz="3400" dirty="0" smtClean="0">
                <a:solidFill>
                  <a:schemeClr val="bg1"/>
                </a:solidFill>
                <a:latin typeface="+mj-lt"/>
              </a:rPr>
              <a:t/>
            </a:r>
            <a:br>
              <a:rPr lang="ru-RU" sz="3400" dirty="0" smtClean="0">
                <a:solidFill>
                  <a:schemeClr val="bg1"/>
                </a:solidFill>
                <a:latin typeface="+mj-lt"/>
              </a:rPr>
            </a:br>
            <a:r>
              <a:rPr lang="ru-RU" sz="3400" dirty="0" smtClean="0">
                <a:solidFill>
                  <a:schemeClr val="bg1"/>
                </a:solidFill>
                <a:latin typeface="+mj-lt"/>
              </a:rPr>
              <a:t/>
            </a:r>
            <a:br>
              <a:rPr lang="ru-RU" sz="3400" dirty="0" smtClean="0">
                <a:solidFill>
                  <a:schemeClr val="bg1"/>
                </a:solidFill>
                <a:latin typeface="+mj-lt"/>
              </a:rPr>
            </a:br>
            <a:r>
              <a:rPr lang="ru-RU" sz="3400" dirty="0" smtClean="0">
                <a:solidFill>
                  <a:schemeClr val="bg1"/>
                </a:solidFill>
                <a:latin typeface="+mj-lt"/>
              </a:rPr>
              <a:t/>
            </a:r>
            <a:br>
              <a:rPr lang="ru-RU" sz="3400" dirty="0" smtClean="0">
                <a:solidFill>
                  <a:schemeClr val="bg1"/>
                </a:solidFill>
                <a:latin typeface="+mj-lt"/>
              </a:rPr>
            </a:br>
            <a:r>
              <a:rPr lang="ru-RU" sz="3400" dirty="0" smtClean="0">
                <a:solidFill>
                  <a:schemeClr val="bg1"/>
                </a:solidFill>
                <a:latin typeface="+mj-lt"/>
              </a:rPr>
              <a:t/>
            </a:r>
            <a:br>
              <a:rPr lang="ru-RU" sz="3400" dirty="0" smtClean="0">
                <a:solidFill>
                  <a:schemeClr val="bg1"/>
                </a:solidFill>
                <a:latin typeface="+mj-lt"/>
              </a:rPr>
            </a:br>
            <a:r>
              <a:rPr lang="ru-RU" sz="3400" dirty="0" smtClean="0">
                <a:solidFill>
                  <a:schemeClr val="bg1"/>
                </a:solidFill>
                <a:latin typeface="+mj-lt"/>
              </a:rPr>
              <a:t/>
            </a:r>
            <a:br>
              <a:rPr lang="ru-RU" sz="3400" dirty="0" smtClean="0">
                <a:solidFill>
                  <a:schemeClr val="bg1"/>
                </a:solidFill>
                <a:latin typeface="+mj-lt"/>
              </a:rPr>
            </a:br>
            <a:r>
              <a:rPr lang="ru-RU" sz="3400" dirty="0" smtClean="0">
                <a:solidFill>
                  <a:schemeClr val="bg1"/>
                </a:solidFill>
                <a:latin typeface="+mj-lt"/>
              </a:rPr>
              <a:t/>
            </a:r>
            <a:br>
              <a:rPr lang="ru-RU" sz="3400" dirty="0" smtClean="0">
                <a:solidFill>
                  <a:schemeClr val="bg1"/>
                </a:solidFill>
                <a:latin typeface="+mj-lt"/>
              </a:rPr>
            </a:br>
            <a:r>
              <a:rPr lang="ru-RU" sz="3400" dirty="0" smtClean="0">
                <a:solidFill>
                  <a:schemeClr val="bg1"/>
                </a:solidFill>
                <a:latin typeface="+mj-lt"/>
              </a:rPr>
              <a:t/>
            </a:r>
            <a:br>
              <a:rPr lang="ru-RU" sz="3400" dirty="0" smtClean="0">
                <a:solidFill>
                  <a:schemeClr val="bg1"/>
                </a:solidFill>
                <a:latin typeface="+mj-lt"/>
              </a:rPr>
            </a:br>
            <a:r>
              <a:rPr lang="ru-RU" sz="3400" dirty="0" smtClean="0">
                <a:solidFill>
                  <a:schemeClr val="bg1"/>
                </a:solidFill>
                <a:latin typeface="+mj-lt"/>
              </a:rPr>
              <a:t/>
            </a:r>
            <a:br>
              <a:rPr lang="ru-RU" sz="3400" dirty="0" smtClean="0">
                <a:solidFill>
                  <a:schemeClr val="bg1"/>
                </a:solidFill>
                <a:latin typeface="+mj-lt"/>
              </a:rPr>
            </a:br>
            <a:r>
              <a:rPr lang="ru-RU" sz="3400" dirty="0" smtClean="0">
                <a:solidFill>
                  <a:schemeClr val="bg1"/>
                </a:solidFill>
                <a:latin typeface="+mj-lt"/>
              </a:rPr>
              <a:t/>
            </a:r>
            <a:br>
              <a:rPr lang="ru-RU" sz="3400" dirty="0" smtClean="0">
                <a:solidFill>
                  <a:schemeClr val="bg1"/>
                </a:solidFill>
                <a:latin typeface="+mj-lt"/>
              </a:rPr>
            </a:br>
            <a:r>
              <a:rPr lang="ru-RU" sz="3400" dirty="0" smtClean="0">
                <a:solidFill>
                  <a:schemeClr val="bg1"/>
                </a:solidFill>
                <a:latin typeface="+mj-lt"/>
              </a:rPr>
              <a:t/>
            </a:r>
            <a:br>
              <a:rPr lang="ru-RU" sz="3400" dirty="0" smtClean="0">
                <a:solidFill>
                  <a:schemeClr val="bg1"/>
                </a:solidFill>
                <a:latin typeface="+mj-lt"/>
              </a:rPr>
            </a:br>
            <a:r>
              <a:rPr lang="ru-RU" sz="3400" dirty="0" smtClean="0">
                <a:solidFill>
                  <a:schemeClr val="bg1"/>
                </a:solidFill>
                <a:latin typeface="+mj-lt"/>
              </a:rPr>
              <a:t/>
            </a:r>
            <a:br>
              <a:rPr lang="ru-RU" sz="3400" dirty="0" smtClean="0">
                <a:solidFill>
                  <a:schemeClr val="bg1"/>
                </a:solidFill>
                <a:latin typeface="+mj-lt"/>
              </a:rPr>
            </a:br>
            <a:r>
              <a:rPr lang="ru-RU" sz="3400" dirty="0" smtClean="0">
                <a:solidFill>
                  <a:schemeClr val="bg1"/>
                </a:solidFill>
                <a:latin typeface="+mj-lt"/>
              </a:rPr>
              <a:t/>
            </a:r>
            <a:br>
              <a:rPr lang="ru-RU" sz="3400" dirty="0" smtClean="0">
                <a:solidFill>
                  <a:schemeClr val="bg1"/>
                </a:solidFill>
                <a:latin typeface="+mj-lt"/>
              </a:rPr>
            </a:br>
            <a:r>
              <a:rPr lang="ru-RU" sz="3400" dirty="0" smtClean="0">
                <a:solidFill>
                  <a:schemeClr val="bg1"/>
                </a:solidFill>
                <a:latin typeface="+mj-lt"/>
              </a:rPr>
              <a:t/>
            </a:r>
            <a:br>
              <a:rPr lang="ru-RU" sz="3400" dirty="0" smtClean="0">
                <a:solidFill>
                  <a:schemeClr val="bg1"/>
                </a:solidFill>
                <a:latin typeface="+mj-lt"/>
              </a:rPr>
            </a:br>
            <a:r>
              <a:rPr lang="ru-RU" sz="3400" dirty="0" smtClean="0">
                <a:solidFill>
                  <a:schemeClr val="bg1"/>
                </a:solidFill>
                <a:latin typeface="+mj-lt"/>
              </a:rPr>
              <a:t/>
            </a:r>
            <a:br>
              <a:rPr lang="ru-RU" sz="3400" dirty="0" smtClean="0">
                <a:solidFill>
                  <a:schemeClr val="bg1"/>
                </a:solidFill>
                <a:latin typeface="+mj-lt"/>
              </a:rPr>
            </a:br>
            <a:r>
              <a:rPr lang="ru-RU" sz="3400" dirty="0" smtClean="0">
                <a:solidFill>
                  <a:schemeClr val="bg1"/>
                </a:solidFill>
                <a:latin typeface="+mj-lt"/>
              </a:rPr>
              <a:t/>
            </a:r>
            <a:br>
              <a:rPr lang="ru-RU" sz="3400" dirty="0" smtClean="0">
                <a:solidFill>
                  <a:schemeClr val="bg1"/>
                </a:solidFill>
                <a:latin typeface="+mj-lt"/>
              </a:rPr>
            </a:br>
            <a:r>
              <a:rPr lang="en-US" sz="3400" dirty="0" err="1" smtClean="0">
                <a:solidFill>
                  <a:schemeClr val="bg1"/>
                </a:solidFill>
                <a:latin typeface="+mj-lt"/>
              </a:rPr>
              <a:t>Познавательная</a:t>
            </a:r>
            <a:r>
              <a:rPr lang="en-US" sz="3400" dirty="0" smtClean="0">
                <a:solidFill>
                  <a:schemeClr val="bg1"/>
                </a:solidFill>
                <a:latin typeface="+mj-lt"/>
              </a:rPr>
              <a:t> </a:t>
            </a:r>
            <a:r>
              <a:rPr lang="en-US" sz="3400" dirty="0" err="1">
                <a:solidFill>
                  <a:schemeClr val="bg1"/>
                </a:solidFill>
                <a:latin typeface="+mj-lt"/>
              </a:rPr>
              <a:t>деятельность</a:t>
            </a:r>
            <a:r>
              <a:rPr lang="en-US" sz="3400" dirty="0">
                <a:solidFill>
                  <a:schemeClr val="bg1"/>
                </a:solidFill>
                <a:latin typeface="+mj-lt"/>
              </a:rPr>
              <a:t>.</a:t>
            </a:r>
            <a:br>
              <a:rPr lang="en-US" sz="3400" dirty="0">
                <a:solidFill>
                  <a:schemeClr val="bg1"/>
                </a:solidFill>
                <a:latin typeface="+mj-lt"/>
              </a:rPr>
            </a:br>
            <a:r>
              <a:rPr lang="en-US" sz="3400" dirty="0" err="1">
                <a:ln>
                  <a:solidFill>
                    <a:prstClr val="black">
                      <a:lumMod val="75000"/>
                      <a:lumOff val="25000"/>
                      <a:alpha val="10000"/>
                    </a:prstClr>
                  </a:solidFill>
                </a:ln>
                <a:solidFill>
                  <a:schemeClr val="bg1"/>
                </a:solidFill>
                <a:effectLst>
                  <a:outerShdw blurRad="9525" dist="25400" dir="14640000" algn="tl" rotWithShape="0">
                    <a:prstClr val="black">
                      <a:alpha val="30000"/>
                    </a:prstClr>
                  </a:outerShdw>
                </a:effectLst>
                <a:latin typeface="+mj-lt"/>
              </a:rPr>
              <a:t>Творчество</a:t>
            </a:r>
            <a:r>
              <a:rPr lang="en-US" sz="3400" dirty="0">
                <a:ln>
                  <a:solidFill>
                    <a:prstClr val="black">
                      <a:lumMod val="75000"/>
                      <a:lumOff val="25000"/>
                      <a:alpha val="10000"/>
                    </a:prstClr>
                  </a:solidFill>
                </a:ln>
                <a:solidFill>
                  <a:schemeClr val="bg1"/>
                </a:solidFill>
                <a:effectLst>
                  <a:outerShdw blurRad="9525" dist="25400" dir="14640000" algn="tl" rotWithShape="0">
                    <a:prstClr val="black">
                      <a:alpha val="30000"/>
                    </a:prstClr>
                  </a:outerShdw>
                </a:effectLst>
                <a:latin typeface="+mj-lt"/>
              </a:rPr>
              <a:t>.</a:t>
            </a:r>
            <a:br>
              <a:rPr lang="en-US" sz="3400" dirty="0">
                <a:ln>
                  <a:solidFill>
                    <a:prstClr val="black">
                      <a:lumMod val="75000"/>
                      <a:lumOff val="25000"/>
                      <a:alpha val="10000"/>
                    </a:prstClr>
                  </a:solidFill>
                </a:ln>
                <a:solidFill>
                  <a:schemeClr val="bg1"/>
                </a:solidFill>
                <a:effectLst>
                  <a:outerShdw blurRad="9525" dist="25400" dir="14640000" algn="tl" rotWithShape="0">
                    <a:prstClr val="black">
                      <a:alpha val="30000"/>
                    </a:prstClr>
                  </a:outerShdw>
                </a:effectLst>
                <a:latin typeface="+mj-lt"/>
              </a:rPr>
            </a:br>
            <a:r>
              <a:rPr lang="en-US" sz="3400" dirty="0" err="1">
                <a:ln>
                  <a:solidFill>
                    <a:prstClr val="black">
                      <a:lumMod val="75000"/>
                      <a:lumOff val="25000"/>
                      <a:alpha val="10000"/>
                    </a:prstClr>
                  </a:solidFill>
                </a:ln>
                <a:solidFill>
                  <a:schemeClr val="bg1"/>
                </a:solidFill>
                <a:effectLst>
                  <a:outerShdw blurRad="9525" dist="25400" dir="14640000" algn="tl" rotWithShape="0">
                    <a:prstClr val="black">
                      <a:alpha val="30000"/>
                    </a:prstClr>
                  </a:outerShdw>
                </a:effectLst>
                <a:latin typeface="+mj-lt"/>
              </a:rPr>
              <a:t>Новые</a:t>
            </a:r>
            <a:r>
              <a:rPr lang="en-US" sz="3400" dirty="0">
                <a:ln>
                  <a:solidFill>
                    <a:prstClr val="black">
                      <a:lumMod val="75000"/>
                      <a:lumOff val="25000"/>
                      <a:alpha val="10000"/>
                    </a:prstClr>
                  </a:solidFill>
                </a:ln>
                <a:solidFill>
                  <a:schemeClr val="bg1"/>
                </a:solidFill>
                <a:effectLst>
                  <a:outerShdw blurRad="9525" dist="25400" dir="14640000" algn="tl" rotWithShape="0">
                    <a:prstClr val="black">
                      <a:alpha val="30000"/>
                    </a:prstClr>
                  </a:outerShdw>
                </a:effectLst>
                <a:latin typeface="+mj-lt"/>
              </a:rPr>
              <a:t> </a:t>
            </a:r>
            <a:r>
              <a:rPr lang="en-US" sz="3400" dirty="0" err="1">
                <a:ln>
                  <a:solidFill>
                    <a:prstClr val="black">
                      <a:lumMod val="75000"/>
                      <a:lumOff val="25000"/>
                      <a:alpha val="10000"/>
                    </a:prstClr>
                  </a:solidFill>
                </a:ln>
                <a:solidFill>
                  <a:schemeClr val="bg1"/>
                </a:solidFill>
                <a:effectLst>
                  <a:outerShdw blurRad="9525" dist="25400" dir="14640000" algn="tl" rotWithShape="0">
                    <a:prstClr val="black">
                      <a:alpha val="30000"/>
                    </a:prstClr>
                  </a:outerShdw>
                </a:effectLst>
                <a:latin typeface="+mj-lt"/>
              </a:rPr>
              <a:t>форматы</a:t>
            </a:r>
            <a:r>
              <a:rPr lang="en-US" sz="3400" dirty="0">
                <a:ln>
                  <a:solidFill>
                    <a:prstClr val="black">
                      <a:lumMod val="75000"/>
                      <a:lumOff val="25000"/>
                      <a:alpha val="10000"/>
                    </a:prstClr>
                  </a:solidFill>
                </a:ln>
                <a:solidFill>
                  <a:schemeClr val="bg1"/>
                </a:solidFill>
                <a:effectLst>
                  <a:outerShdw blurRad="9525" dist="25400" dir="14640000" algn="tl" rotWithShape="0">
                    <a:prstClr val="black">
                      <a:alpha val="30000"/>
                    </a:prstClr>
                  </a:outerShdw>
                </a:effectLst>
                <a:latin typeface="+mj-lt"/>
              </a:rPr>
              <a:t> </a:t>
            </a:r>
            <a:r>
              <a:rPr lang="en-US" sz="3400" dirty="0" err="1">
                <a:ln>
                  <a:solidFill>
                    <a:prstClr val="black">
                      <a:lumMod val="75000"/>
                      <a:lumOff val="25000"/>
                      <a:alpha val="10000"/>
                    </a:prstClr>
                  </a:solidFill>
                </a:ln>
                <a:solidFill>
                  <a:schemeClr val="bg1"/>
                </a:solidFill>
                <a:effectLst>
                  <a:outerShdw blurRad="9525" dist="25400" dir="14640000" algn="tl" rotWithShape="0">
                    <a:prstClr val="black">
                      <a:alpha val="30000"/>
                    </a:prstClr>
                  </a:outerShdw>
                </a:effectLst>
                <a:latin typeface="+mj-lt"/>
              </a:rPr>
              <a:t>работы</a:t>
            </a:r>
            <a:r>
              <a:rPr lang="en-US" sz="3400" dirty="0">
                <a:ln>
                  <a:solidFill>
                    <a:prstClr val="black">
                      <a:lumMod val="75000"/>
                      <a:lumOff val="25000"/>
                      <a:alpha val="10000"/>
                    </a:prstClr>
                  </a:solidFill>
                </a:ln>
                <a:solidFill>
                  <a:schemeClr val="bg1"/>
                </a:solidFill>
                <a:effectLst>
                  <a:outerShdw blurRad="9525" dist="25400" dir="14640000" algn="tl" rotWithShape="0">
                    <a:prstClr val="black">
                      <a:alpha val="30000"/>
                    </a:prstClr>
                  </a:outerShdw>
                </a:effectLst>
                <a:latin typeface="+mj-lt"/>
              </a:rPr>
              <a:t>.</a:t>
            </a:r>
            <a:br>
              <a:rPr lang="en-US" sz="3400" dirty="0">
                <a:ln>
                  <a:solidFill>
                    <a:prstClr val="black">
                      <a:lumMod val="75000"/>
                      <a:lumOff val="25000"/>
                      <a:alpha val="10000"/>
                    </a:prstClr>
                  </a:solidFill>
                </a:ln>
                <a:solidFill>
                  <a:schemeClr val="bg1"/>
                </a:solidFill>
                <a:effectLst>
                  <a:outerShdw blurRad="9525" dist="25400" dir="14640000" algn="tl" rotWithShape="0">
                    <a:prstClr val="black">
                      <a:alpha val="30000"/>
                    </a:prstClr>
                  </a:outerShdw>
                </a:effectLst>
                <a:latin typeface="+mj-lt"/>
              </a:rPr>
            </a:br>
            <a:r>
              <a:rPr lang="en-US" sz="3400" dirty="0" err="1">
                <a:ln>
                  <a:solidFill>
                    <a:prstClr val="black">
                      <a:lumMod val="75000"/>
                      <a:lumOff val="25000"/>
                      <a:alpha val="10000"/>
                    </a:prstClr>
                  </a:solidFill>
                </a:ln>
                <a:solidFill>
                  <a:schemeClr val="bg1"/>
                </a:solidFill>
                <a:effectLst>
                  <a:outerShdw blurRad="9525" dist="25400" dir="14640000" algn="tl" rotWithShape="0">
                    <a:prstClr val="black">
                      <a:alpha val="30000"/>
                    </a:prstClr>
                  </a:outerShdw>
                </a:effectLst>
                <a:latin typeface="+mj-lt"/>
              </a:rPr>
              <a:t>Гаджеты</a:t>
            </a:r>
            <a:r>
              <a:rPr lang="en-US" sz="3400" dirty="0">
                <a:ln>
                  <a:solidFill>
                    <a:prstClr val="black">
                      <a:lumMod val="75000"/>
                      <a:lumOff val="25000"/>
                      <a:alpha val="10000"/>
                    </a:prstClr>
                  </a:solidFill>
                </a:ln>
                <a:solidFill>
                  <a:schemeClr val="bg1"/>
                </a:solidFill>
                <a:effectLst>
                  <a:outerShdw blurRad="9525" dist="25400" dir="14640000" algn="tl" rotWithShape="0">
                    <a:prstClr val="black">
                      <a:alpha val="30000"/>
                    </a:prstClr>
                  </a:outerShdw>
                </a:effectLst>
                <a:latin typeface="+mj-lt"/>
              </a:rPr>
              <a:t> </a:t>
            </a:r>
            <a:r>
              <a:rPr lang="en-US" sz="3400" dirty="0" err="1">
                <a:ln>
                  <a:solidFill>
                    <a:prstClr val="black">
                      <a:lumMod val="75000"/>
                      <a:lumOff val="25000"/>
                      <a:alpha val="10000"/>
                    </a:prstClr>
                  </a:solidFill>
                </a:ln>
                <a:solidFill>
                  <a:schemeClr val="bg1"/>
                </a:solidFill>
                <a:effectLst>
                  <a:outerShdw blurRad="9525" dist="25400" dir="14640000" algn="tl" rotWithShape="0">
                    <a:prstClr val="black">
                      <a:alpha val="30000"/>
                    </a:prstClr>
                  </a:outerShdw>
                </a:effectLst>
                <a:latin typeface="+mj-lt"/>
              </a:rPr>
              <a:t>или</a:t>
            </a:r>
            <a:r>
              <a:rPr lang="en-US" sz="3400" dirty="0">
                <a:ln>
                  <a:solidFill>
                    <a:prstClr val="black">
                      <a:lumMod val="75000"/>
                      <a:lumOff val="25000"/>
                      <a:alpha val="10000"/>
                    </a:prstClr>
                  </a:solidFill>
                </a:ln>
                <a:solidFill>
                  <a:schemeClr val="bg1"/>
                </a:solidFill>
                <a:effectLst>
                  <a:outerShdw blurRad="9525" dist="25400" dir="14640000" algn="tl" rotWithShape="0">
                    <a:prstClr val="black">
                      <a:alpha val="30000"/>
                    </a:prstClr>
                  </a:outerShdw>
                </a:effectLst>
                <a:latin typeface="+mj-lt"/>
              </a:rPr>
              <a:t> </a:t>
            </a:r>
            <a:r>
              <a:rPr lang="en-US" sz="3400" dirty="0" err="1">
                <a:ln>
                  <a:solidFill>
                    <a:prstClr val="black">
                      <a:lumMod val="75000"/>
                      <a:lumOff val="25000"/>
                      <a:alpha val="10000"/>
                    </a:prstClr>
                  </a:solidFill>
                </a:ln>
                <a:solidFill>
                  <a:schemeClr val="bg1"/>
                </a:solidFill>
                <a:effectLst>
                  <a:outerShdw blurRad="9525" dist="25400" dir="14640000" algn="tl" rotWithShape="0">
                    <a:prstClr val="black">
                      <a:alpha val="30000"/>
                    </a:prstClr>
                  </a:outerShdw>
                </a:effectLst>
                <a:latin typeface="+mj-lt"/>
              </a:rPr>
              <a:t>интерактив</a:t>
            </a:r>
            <a:r>
              <a:rPr lang="en-US" sz="3400" dirty="0">
                <a:ln>
                  <a:solidFill>
                    <a:prstClr val="black">
                      <a:lumMod val="75000"/>
                      <a:lumOff val="25000"/>
                      <a:alpha val="10000"/>
                    </a:prstClr>
                  </a:solidFill>
                </a:ln>
                <a:solidFill>
                  <a:schemeClr val="bg1"/>
                </a:solidFill>
                <a:effectLst>
                  <a:outerShdw blurRad="9525" dist="25400" dir="14640000" algn="tl" rotWithShape="0">
                    <a:prstClr val="black">
                      <a:alpha val="30000"/>
                    </a:prstClr>
                  </a:outerShdw>
                </a:effectLst>
                <a:latin typeface="+mj-lt"/>
              </a:rPr>
              <a:t/>
            </a:r>
            <a:br>
              <a:rPr lang="en-US" sz="3400" dirty="0">
                <a:ln>
                  <a:solidFill>
                    <a:prstClr val="black">
                      <a:lumMod val="75000"/>
                      <a:lumOff val="25000"/>
                      <a:alpha val="10000"/>
                    </a:prstClr>
                  </a:solidFill>
                </a:ln>
                <a:solidFill>
                  <a:schemeClr val="bg1"/>
                </a:solidFill>
                <a:effectLst>
                  <a:outerShdw blurRad="9525" dist="25400" dir="14640000" algn="tl" rotWithShape="0">
                    <a:prstClr val="black">
                      <a:alpha val="30000"/>
                    </a:prstClr>
                  </a:outerShdw>
                </a:effectLst>
                <a:latin typeface="+mj-lt"/>
              </a:rPr>
            </a:br>
            <a:r>
              <a:rPr lang="en-US" sz="3400" dirty="0">
                <a:ln>
                  <a:solidFill>
                    <a:prstClr val="black">
                      <a:lumMod val="75000"/>
                      <a:lumOff val="25000"/>
                      <a:alpha val="10000"/>
                    </a:prstClr>
                  </a:solidFill>
                </a:ln>
                <a:solidFill>
                  <a:schemeClr val="bg1"/>
                </a:solidFill>
                <a:effectLst>
                  <a:outerShdw blurRad="9525" dist="25400" dir="14640000" algn="tl" rotWithShape="0">
                    <a:prstClr val="black">
                      <a:alpha val="30000"/>
                    </a:prstClr>
                  </a:outerShdw>
                </a:effectLst>
                <a:latin typeface="+mj-lt"/>
              </a:rPr>
              <a:t/>
            </a:r>
            <a:br>
              <a:rPr lang="en-US" sz="3400" dirty="0">
                <a:ln>
                  <a:solidFill>
                    <a:prstClr val="black">
                      <a:lumMod val="75000"/>
                      <a:lumOff val="25000"/>
                      <a:alpha val="10000"/>
                    </a:prstClr>
                  </a:solidFill>
                </a:ln>
                <a:solidFill>
                  <a:schemeClr val="bg1"/>
                </a:solidFill>
                <a:effectLst>
                  <a:outerShdw blurRad="9525" dist="25400" dir="14640000" algn="tl" rotWithShape="0">
                    <a:prstClr val="black">
                      <a:alpha val="30000"/>
                    </a:prstClr>
                  </a:outerShdw>
                </a:effectLst>
                <a:latin typeface="+mj-lt"/>
              </a:rPr>
            </a:br>
            <a:endParaRPr lang="en-US" sz="3400" dirty="0">
              <a:ln>
                <a:solidFill>
                  <a:prstClr val="black">
                    <a:lumMod val="75000"/>
                    <a:lumOff val="25000"/>
                    <a:alpha val="10000"/>
                  </a:prstClr>
                </a:solidFill>
              </a:ln>
              <a:solidFill>
                <a:schemeClr val="bg1"/>
              </a:solidFill>
              <a:effectLst>
                <a:outerShdw blurRad="9525" dist="25400" dir="14640000" algn="tl" rotWithShape="0">
                  <a:prstClr val="black">
                    <a:alpha val="30000"/>
                  </a:prstClr>
                </a:outerShdw>
              </a:effectLst>
              <a:latin typeface="+mj-lt"/>
            </a:endParaRPr>
          </a:p>
        </p:txBody>
      </p:sp>
      <p:pic>
        <p:nvPicPr>
          <p:cNvPr id="3" name="Рисунок 3" descr="Скучно (пчела)">
            <a:extLst>
              <a:ext uri="{FF2B5EF4-FFF2-40B4-BE49-F238E27FC236}">
                <a16:creationId xmlns="" xmlns:a16="http://schemas.microsoft.com/office/drawing/2014/main" id="{00353103-4453-4B40-A51D-0E1F49349F4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01376" y="3730083"/>
            <a:ext cx="2743200" cy="27432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52257950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ланецVTI">
  <a:themeElements>
    <a:clrScheme name="Custom 35">
      <a:dk1>
        <a:sysClr val="windowText" lastClr="000000"/>
      </a:dk1>
      <a:lt1>
        <a:sysClr val="window" lastClr="FFFFFF"/>
      </a:lt1>
      <a:dk2>
        <a:srgbClr val="4E3B30"/>
      </a:dk2>
      <a:lt2>
        <a:srgbClr val="F4EDD8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Custom 4">
      <a:majorFont>
        <a:latin typeface="Goudy Old Style"/>
        <a:ea typeface=""/>
        <a:cs typeface=""/>
      </a:majorFont>
      <a:minorFont>
        <a:latin typeface="Goudy Old Style"/>
        <a:ea typeface=""/>
        <a:cs typeface=""/>
      </a:minorFont>
    </a:fontScheme>
    <a:fmtScheme name="Slate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0000"/>
                <a:lumMod val="90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63500" dist="25400" dir="5400000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76200" dist="38100" dir="5400000" rotWithShape="0">
              <a:srgbClr val="000000">
                <a:alpha val="7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 prst="hardEdge"/>
          </a:sp3d>
        </a:effectStyle>
      </a:effectStyleLst>
      <a:bgFillStyleLst>
        <a:solidFill>
          <a:schemeClr val="phClr"/>
        </a:solidFill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shade val="80000"/>
                <a:lumMod val="80000"/>
              </a:schemeClr>
              <a:schemeClr val="phClr">
                <a:tint val="98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SlateVTI" id="{35C4A07C-0176-4A32-9BCB-B016516853F0}" vid="{9B70D35C-BCA8-4715-BB49-8BE54A7FC07C}"/>
    </a:ext>
  </a:extLst>
</a:theme>
</file>

<file path=ppt/theme/theme2.xml><?xml version="1.0" encoding="utf-8"?>
<a:theme xmlns:a="http://schemas.openxmlformats.org/drawingml/2006/main" name="GestaltVTI">
  <a:themeElements>
    <a:clrScheme name="Custom 86">
      <a:dk1>
        <a:srgbClr val="000000"/>
      </a:dk1>
      <a:lt1>
        <a:sysClr val="window" lastClr="FFFFFF"/>
      </a:lt1>
      <a:dk2>
        <a:srgbClr val="262626"/>
      </a:dk2>
      <a:lt2>
        <a:srgbClr val="F7F7F7"/>
      </a:lt2>
      <a:accent1>
        <a:srgbClr val="EBA000"/>
      </a:accent1>
      <a:accent2>
        <a:srgbClr val="00BAC8"/>
      </a:accent2>
      <a:accent3>
        <a:srgbClr val="E64823"/>
      </a:accent3>
      <a:accent4>
        <a:srgbClr val="4D5AFF"/>
      </a:accent4>
      <a:accent5>
        <a:srgbClr val="FE5D21"/>
      </a:accent5>
      <a:accent6>
        <a:srgbClr val="00C777"/>
      </a:accent6>
      <a:hlink>
        <a:srgbClr val="2998E3"/>
      </a:hlink>
      <a:folHlink>
        <a:srgbClr val="939393"/>
      </a:folHlink>
    </a:clrScheme>
    <a:fontScheme name="Bierstadt">
      <a:majorFont>
        <a:latin typeface="Bierstadt"/>
        <a:ea typeface=""/>
        <a:cs typeface=""/>
      </a:majorFont>
      <a:minorFont>
        <a:latin typeface="Bierstad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GestaltVTI" id="{4F87C71D-53D1-4B71-BF97-FD0EA4B25665}" vid="{A110AFC4-8D8A-4C02-8885-7BA370B379B5}"/>
    </a:ext>
  </a:extLst>
</a:theme>
</file>

<file path=ppt/theme/theme3.xml><?xml version="1.0" encoding="utf-8"?>
<a:theme xmlns:a="http://schemas.openxmlformats.org/drawingml/2006/main" name="Тема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Green">
    <a:dk1>
      <a:sysClr val="windowText" lastClr="000000"/>
    </a:dk1>
    <a:lt1>
      <a:sysClr val="window" lastClr="FFFFFF"/>
    </a:lt1>
    <a:dk2>
      <a:srgbClr val="455F51"/>
    </a:dk2>
    <a:lt2>
      <a:srgbClr val="E3DED1"/>
    </a:lt2>
    <a:accent1>
      <a:srgbClr val="549E39"/>
    </a:accent1>
    <a:accent2>
      <a:srgbClr val="8AB833"/>
    </a:accent2>
    <a:accent3>
      <a:srgbClr val="C0CF3A"/>
    </a:accent3>
    <a:accent4>
      <a:srgbClr val="029676"/>
    </a:accent4>
    <a:accent5>
      <a:srgbClr val="4AB5C4"/>
    </a:accent5>
    <a:accent6>
      <a:srgbClr val="0989B1"/>
    </a:accent6>
    <a:hlink>
      <a:srgbClr val="6B9F25"/>
    </a:hlink>
    <a:folHlink>
      <a:srgbClr val="BA6906"/>
    </a:folHlink>
  </a:clrScheme>
</a:themeOverride>
</file>

<file path=ppt/theme/themeOverride2.xml><?xml version="1.0" encoding="utf-8"?>
<a:themeOverride xmlns:a="http://schemas.openxmlformats.org/drawingml/2006/main">
  <a:clrScheme name="Green">
    <a:dk1>
      <a:sysClr val="windowText" lastClr="000000"/>
    </a:dk1>
    <a:lt1>
      <a:sysClr val="window" lastClr="FFFFFF"/>
    </a:lt1>
    <a:dk2>
      <a:srgbClr val="455F51"/>
    </a:dk2>
    <a:lt2>
      <a:srgbClr val="E3DED1"/>
    </a:lt2>
    <a:accent1>
      <a:srgbClr val="549E39"/>
    </a:accent1>
    <a:accent2>
      <a:srgbClr val="8AB833"/>
    </a:accent2>
    <a:accent3>
      <a:srgbClr val="C0CF3A"/>
    </a:accent3>
    <a:accent4>
      <a:srgbClr val="029676"/>
    </a:accent4>
    <a:accent5>
      <a:srgbClr val="4AB5C4"/>
    </a:accent5>
    <a:accent6>
      <a:srgbClr val="0989B1"/>
    </a:accent6>
    <a:hlink>
      <a:srgbClr val="6B9F25"/>
    </a:hlink>
    <a:folHlink>
      <a:srgbClr val="BA6906"/>
    </a:folHlink>
  </a:clrScheme>
</a:themeOverrid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tatus xmlns="71af3243-3dd4-4a8d-8c0d-dd76da1f02a5">Not started</Status>
    <MediaServiceKeyPoints xmlns="71af3243-3dd4-4a8d-8c0d-dd76da1f02a5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12" ma:contentTypeDescription="Create a new document." ma:contentTypeScope="" ma:versionID="a410dd7f93c95333ffa1b60ed6adedd1">
  <xsd:schema xmlns:xsd="http://www.w3.org/2001/XMLSchema" xmlns:xs="http://www.w3.org/2001/XMLSchema" xmlns:p="http://schemas.microsoft.com/office/2006/metadata/properties" xmlns:ns2="71af3243-3dd4-4a8d-8c0d-dd76da1f02a5" xmlns:ns3="16c05727-aa75-4e4a-9b5f-8a80a1165891" targetNamespace="http://schemas.microsoft.com/office/2006/metadata/properties" ma:root="true" ma:fieldsID="a936d9baba76aa3866493feff160faab" ns2:_="" ns3:_="">
    <xsd:import namespace="71af3243-3dd4-4a8d-8c0d-dd76da1f02a5"/>
    <xsd:import namespace="16c05727-aa75-4e4a-9b5f-8a80a116589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Statu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AutoTags" ma:index="11" nillable="true" ma:displayName="MediaServiceAutoTags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false">
      <xsd:simpleType>
        <xsd:restriction base="dms:Note">
          <xsd:maxLength value="255"/>
        </xsd:restriction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Status" ma:index="19" nillable="true" ma:displayName="Status" ma:default="Not started" ma:format="Dropdown" ma:internalName="Status">
      <xsd:simpleType>
        <xsd:restriction base="dms:Choice">
          <xsd:enumeration value="Not started"/>
          <xsd:enumeration value="In Progress"/>
          <xsd:enumeration value="Completed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E94D590D-28CA-4FA8-91F0-B6B7E0C703A4}">
  <ds:schemaRefs>
    <ds:schemaRef ds:uri="http://schemas.microsoft.com/office/2006/metadata/properties"/>
    <ds:schemaRef ds:uri="http://schemas.microsoft.com/office/infopath/2007/PartnerControls"/>
    <ds:schemaRef ds:uri="71af3243-3dd4-4a8d-8c0d-dd76da1f02a5"/>
  </ds:schemaRefs>
</ds:datastoreItem>
</file>

<file path=customXml/itemProps2.xml><?xml version="1.0" encoding="utf-8"?>
<ds:datastoreItem xmlns:ds="http://schemas.openxmlformats.org/officeDocument/2006/customXml" ds:itemID="{63D38F1F-4760-49B9-B932-28FBC1D6D945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2A87E85C-0CEC-459D-BBD7-FA4EF075C724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1af3243-3dd4-4a8d-8c0d-dd76da1f02a5"/>
    <ds:schemaRef ds:uri="16c05727-aa75-4e4a-9b5f-8a80a116589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27</TotalTime>
  <Words>203</Words>
  <Application>Microsoft Office PowerPoint</Application>
  <PresentationFormat>Произвольный</PresentationFormat>
  <Paragraphs>38</Paragraphs>
  <Slides>19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2</vt:i4>
      </vt:variant>
      <vt:variant>
        <vt:lpstr>Заголовки слайдов</vt:lpstr>
      </vt:variant>
      <vt:variant>
        <vt:i4>19</vt:i4>
      </vt:variant>
    </vt:vector>
  </HeadingPairs>
  <TitlesOfParts>
    <vt:vector size="21" baseType="lpstr">
      <vt:lpstr>СланецVTI</vt:lpstr>
      <vt:lpstr>GestaltVTI</vt:lpstr>
      <vt:lpstr> </vt:lpstr>
      <vt:lpstr>Успешные практики урочной/внеурочной деятельности, направленные на развитие мотивации к изучению математики, реализуемые в МБОУ "Новосельская средняя школа" ( из опыта работы)</vt:lpstr>
      <vt:lpstr>Цели </vt:lpstr>
      <vt:lpstr>Марченко Татьяна  </vt:lpstr>
      <vt:lpstr>Мотивация</vt:lpstr>
      <vt:lpstr>Мотивация </vt:lpstr>
      <vt:lpstr>Структура мотивации  обучения.</vt:lpstr>
      <vt:lpstr>Что интересно детям? </vt:lpstr>
      <vt:lpstr>                                             Познавательная деятельность. Творчество. Новые форматы работы. Гаджеты или интерактив  </vt:lpstr>
      <vt:lpstr>Функциональная грамотность в 5-6 классах</vt:lpstr>
      <vt:lpstr>Мои решения. Метод интерактивного обучения. </vt:lpstr>
      <vt:lpstr>Задачи </vt:lpstr>
      <vt:lpstr>Слайд 13</vt:lpstr>
      <vt:lpstr>Ресурсы. </vt:lpstr>
      <vt:lpstr>Слайд 15</vt:lpstr>
      <vt:lpstr>Слайд 16</vt:lpstr>
      <vt:lpstr>И еще задачи.</vt:lpstr>
      <vt:lpstr>Как скачать?</vt:lpstr>
      <vt:lpstr>Спасибо за внимание. 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Заголовок Lorem Ipsum</dc:title>
  <dc:creator/>
  <cp:lastModifiedBy>Елена Анатольевна</cp:lastModifiedBy>
  <cp:revision>243</cp:revision>
  <dcterms:created xsi:type="dcterms:W3CDTF">2022-03-07T19:52:47Z</dcterms:created>
  <dcterms:modified xsi:type="dcterms:W3CDTF">2022-03-30T12:21:22Z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</Properties>
</file>